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60" r:id="rId4"/>
    <p:sldId id="272" r:id="rId5"/>
    <p:sldId id="261" r:id="rId6"/>
    <p:sldId id="262" r:id="rId7"/>
    <p:sldId id="273" r:id="rId8"/>
    <p:sldId id="275" r:id="rId9"/>
    <p:sldId id="277" r:id="rId10"/>
    <p:sldId id="278" r:id="rId11"/>
    <p:sldId id="268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4A1"/>
    <a:srgbClr val="266DA3"/>
    <a:srgbClr val="10334E"/>
    <a:srgbClr val="D62A2C"/>
    <a:srgbClr val="3A4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5" autoAdjust="0"/>
    <p:restoredTop sz="94660" autoAdjust="0"/>
  </p:normalViewPr>
  <p:slideViewPr>
    <p:cSldViewPr>
      <p:cViewPr varScale="1">
        <p:scale>
          <a:sx n="97" d="100"/>
          <a:sy n="97" d="100"/>
        </p:scale>
        <p:origin x="606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B92AA-97B1-D94A-96F4-F1DB0D77DA60}" type="datetimeFigureOut">
              <a:t>9/17/2015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A72AA-6753-5540-8DB0-BA128FF36D1C}" type="slidenum"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9201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432E2-8393-2A48-A53B-D43B36CB6F7B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47C58-6DC1-4D44-AF1B-1C5831435F50}" type="slidenum">
              <a:rPr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9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2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2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3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3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4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4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5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5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7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7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8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8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9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9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10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10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178905"/>
            <a:ext cx="8497092" cy="462341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373F149-83C4-4179-9681-702531CCFDAC}" type="datetimeFigureOut">
              <a:rPr lang="de-DE" smtClean="0"/>
              <a:pPr/>
              <a:t>17.09.2015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641246"/>
            <a:ext cx="8496300" cy="252183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855C5-F881-E943-A443-A2F3D0042C1C}" type="datetimeFigureOut">
              <a:rPr lang="es-ES"/>
              <a:pPr/>
              <a:t>17/09/2015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385D-E837-2148-B175-3D3B5734B1C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emicirculo-EXPOLOGISTICS.png"/>
          <p:cNvPicPr>
            <a:picLocks noChangeAspect="1"/>
          </p:cNvPicPr>
          <p:nvPr userDrawn="1"/>
        </p:nvPicPr>
        <p:blipFill>
          <a:blip r:embed="rId14"/>
          <a:srcRect l="6667" t="35390" r="2651"/>
          <a:stretch>
            <a:fillRect/>
          </a:stretch>
        </p:blipFill>
        <p:spPr>
          <a:xfrm>
            <a:off x="0" y="0"/>
            <a:ext cx="9156700" cy="2190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352550"/>
            <a:ext cx="6705600" cy="3242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500" y="4400550"/>
            <a:ext cx="876300" cy="640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2C2385D-E837-2148-B175-3D3B5734B1CA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5011" y="817562"/>
            <a:ext cx="1456189" cy="84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Luis\Desktop\EXPOLOGISTICS PC (sync)\LogoH_Expologistics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46" y="4741487"/>
            <a:ext cx="1846722" cy="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 spc="-8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6"/>
          <p:cNvGrpSpPr/>
          <p:nvPr/>
        </p:nvGrpSpPr>
        <p:grpSpPr>
          <a:xfrm rot="10800000">
            <a:off x="1" y="-30483"/>
            <a:ext cx="9171926" cy="5079163"/>
            <a:chOff x="1" y="1778837"/>
            <a:chExt cx="9144000" cy="5079163"/>
          </a:xfrm>
        </p:grpSpPr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" y="1778837"/>
              <a:ext cx="9144000" cy="3206645"/>
            </a:xfrm>
            <a:custGeom>
              <a:avLst/>
              <a:gdLst/>
              <a:ahLst/>
              <a:cxnLst>
                <a:cxn ang="0">
                  <a:pos x="1127" y="1222"/>
                </a:cxn>
                <a:cxn ang="0">
                  <a:pos x="3838" y="62"/>
                </a:cxn>
                <a:cxn ang="0">
                  <a:pos x="3838" y="0"/>
                </a:cxn>
                <a:cxn ang="0">
                  <a:pos x="1400" y="891"/>
                </a:cxn>
                <a:cxn ang="0">
                  <a:pos x="0" y="610"/>
                </a:cxn>
                <a:cxn ang="0">
                  <a:pos x="0" y="1134"/>
                </a:cxn>
                <a:cxn ang="0">
                  <a:pos x="1127" y="1222"/>
                </a:cxn>
              </a:cxnLst>
              <a:rect l="0" t="0" r="r" b="b"/>
              <a:pathLst>
                <a:path w="3838" h="1261">
                  <a:moveTo>
                    <a:pt x="1127" y="1222"/>
                  </a:moveTo>
                  <a:cubicBezTo>
                    <a:pt x="2055" y="1167"/>
                    <a:pt x="3343" y="380"/>
                    <a:pt x="3838" y="62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404" y="254"/>
                    <a:pt x="2267" y="825"/>
                    <a:pt x="1400" y="891"/>
                  </a:cubicBezTo>
                  <a:cubicBezTo>
                    <a:pt x="674" y="946"/>
                    <a:pt x="287" y="783"/>
                    <a:pt x="0" y="610"/>
                  </a:cubicBezTo>
                  <a:cubicBezTo>
                    <a:pt x="0" y="1134"/>
                    <a:pt x="0" y="1134"/>
                    <a:pt x="0" y="1134"/>
                  </a:cubicBezTo>
                  <a:cubicBezTo>
                    <a:pt x="228" y="1203"/>
                    <a:pt x="493" y="1261"/>
                    <a:pt x="1127" y="1222"/>
                  </a:cubicBezTo>
                  <a:close/>
                </a:path>
              </a:pathLst>
            </a:custGeom>
            <a:solidFill>
              <a:srgbClr val="D62A2C"/>
            </a:solidFill>
            <a:ln w="1428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" y="2010345"/>
              <a:ext cx="9144000" cy="4112215"/>
            </a:xfrm>
            <a:custGeom>
              <a:avLst/>
              <a:gdLst/>
              <a:ahLst/>
              <a:cxnLst>
                <a:cxn ang="0">
                  <a:pos x="1127" y="1221"/>
                </a:cxn>
                <a:cxn ang="0">
                  <a:pos x="0" y="1147"/>
                </a:cxn>
                <a:cxn ang="0">
                  <a:pos x="0" y="1577"/>
                </a:cxn>
                <a:cxn ang="0">
                  <a:pos x="1207" y="1504"/>
                </a:cxn>
                <a:cxn ang="0">
                  <a:pos x="3838" y="86"/>
                </a:cxn>
                <a:cxn ang="0">
                  <a:pos x="3838" y="0"/>
                </a:cxn>
                <a:cxn ang="0">
                  <a:pos x="1127" y="1221"/>
                </a:cxn>
              </a:cxnLst>
              <a:rect l="0" t="0" r="r" b="b"/>
              <a:pathLst>
                <a:path w="3838" h="1617">
                  <a:moveTo>
                    <a:pt x="1127" y="1221"/>
                  </a:moveTo>
                  <a:cubicBezTo>
                    <a:pt x="493" y="1259"/>
                    <a:pt x="228" y="1211"/>
                    <a:pt x="0" y="1147"/>
                  </a:cubicBezTo>
                  <a:cubicBezTo>
                    <a:pt x="0" y="1577"/>
                    <a:pt x="0" y="1577"/>
                    <a:pt x="0" y="1577"/>
                  </a:cubicBezTo>
                  <a:cubicBezTo>
                    <a:pt x="261" y="1605"/>
                    <a:pt x="545" y="1617"/>
                    <a:pt x="1207" y="1504"/>
                  </a:cubicBezTo>
                  <a:cubicBezTo>
                    <a:pt x="2120" y="1348"/>
                    <a:pt x="3368" y="467"/>
                    <a:pt x="3838" y="86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43" y="324"/>
                    <a:pt x="2055" y="1165"/>
                    <a:pt x="1127" y="122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1" name="Freeform 6"/>
            <p:cNvSpPr>
              <a:spLocks/>
            </p:cNvSpPr>
            <p:nvPr/>
          </p:nvSpPr>
          <p:spPr bwMode="auto">
            <a:xfrm>
              <a:off x="1" y="1915588"/>
              <a:ext cx="9144000" cy="3317553"/>
            </a:xfrm>
            <a:custGeom>
              <a:avLst/>
              <a:gdLst/>
              <a:ahLst/>
              <a:cxnLst>
                <a:cxn ang="0">
                  <a:pos x="1127" y="1266"/>
                </a:cxn>
                <a:cxn ang="0">
                  <a:pos x="3838" y="45"/>
                </a:cxn>
                <a:cxn ang="0">
                  <a:pos x="3838" y="0"/>
                </a:cxn>
                <a:cxn ang="0">
                  <a:pos x="1127" y="1160"/>
                </a:cxn>
                <a:cxn ang="0">
                  <a:pos x="0" y="1072"/>
                </a:cxn>
                <a:cxn ang="0">
                  <a:pos x="0" y="1192"/>
                </a:cxn>
                <a:cxn ang="0">
                  <a:pos x="1127" y="1266"/>
                </a:cxn>
              </a:cxnLst>
              <a:rect l="0" t="0" r="r" b="b"/>
              <a:pathLst>
                <a:path w="3838" h="1304">
                  <a:moveTo>
                    <a:pt x="1127" y="1266"/>
                  </a:moveTo>
                  <a:cubicBezTo>
                    <a:pt x="2055" y="1210"/>
                    <a:pt x="3343" y="369"/>
                    <a:pt x="3838" y="45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43" y="318"/>
                    <a:pt x="2055" y="1105"/>
                    <a:pt x="1127" y="1160"/>
                  </a:cubicBezTo>
                  <a:cubicBezTo>
                    <a:pt x="493" y="1199"/>
                    <a:pt x="228" y="1141"/>
                    <a:pt x="0" y="1072"/>
                  </a:cubicBezTo>
                  <a:cubicBezTo>
                    <a:pt x="0" y="1192"/>
                    <a:pt x="0" y="1192"/>
                    <a:pt x="0" y="1192"/>
                  </a:cubicBezTo>
                  <a:cubicBezTo>
                    <a:pt x="228" y="1256"/>
                    <a:pt x="493" y="1304"/>
                    <a:pt x="1127" y="1266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1" y="2208472"/>
              <a:ext cx="9144000" cy="4649528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1828"/>
                </a:cxn>
                <a:cxn ang="0">
                  <a:pos x="3838" y="1828"/>
                </a:cxn>
                <a:cxn ang="0">
                  <a:pos x="3838" y="0"/>
                </a:cxn>
                <a:cxn ang="0">
                  <a:pos x="1207" y="1418"/>
                </a:cxn>
                <a:cxn ang="0">
                  <a:pos x="0" y="1491"/>
                </a:cxn>
              </a:cxnLst>
              <a:rect l="0" t="0" r="r" b="b"/>
              <a:pathLst>
                <a:path w="3838" h="1828">
                  <a:moveTo>
                    <a:pt x="0" y="1491"/>
                  </a:moveTo>
                  <a:cubicBezTo>
                    <a:pt x="0" y="1828"/>
                    <a:pt x="0" y="1828"/>
                    <a:pt x="0" y="1828"/>
                  </a:cubicBezTo>
                  <a:cubicBezTo>
                    <a:pt x="3838" y="1828"/>
                    <a:pt x="3838" y="1828"/>
                    <a:pt x="3838" y="1828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68" y="381"/>
                    <a:pt x="2120" y="1262"/>
                    <a:pt x="1207" y="1418"/>
                  </a:cubicBezTo>
                  <a:cubicBezTo>
                    <a:pt x="545" y="1531"/>
                    <a:pt x="261" y="1519"/>
                    <a:pt x="0" y="1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21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254000" dist="635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35" name="Untertitel 2"/>
          <p:cNvSpPr txBox="1">
            <a:spLocks/>
          </p:cNvSpPr>
          <p:nvPr/>
        </p:nvSpPr>
        <p:spPr>
          <a:xfrm>
            <a:off x="706793" y="2686215"/>
            <a:ext cx="1960207" cy="457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Executive Brief</a:t>
            </a:r>
          </a:p>
        </p:txBody>
      </p:sp>
      <p:sp>
        <p:nvSpPr>
          <p:cNvPr id="43" name="Title 3"/>
          <p:cNvSpPr>
            <a:spLocks noGrp="1"/>
          </p:cNvSpPr>
          <p:nvPr>
            <p:ph type="ctrTitle"/>
          </p:nvPr>
        </p:nvSpPr>
        <p:spPr>
          <a:xfrm>
            <a:off x="609600" y="1194707"/>
            <a:ext cx="4419600" cy="1186708"/>
          </a:xfrm>
          <a:effectLst>
            <a:outerShdw blurRad="241300" dist="38100" dir="2700000">
              <a:srgbClr val="000000">
                <a:alpha val="43000"/>
              </a:srgbClr>
            </a:outerShdw>
          </a:effectLst>
        </p:spPr>
        <p:txBody>
          <a:bodyPr wrap="none">
            <a:no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</a:rPr>
              <a:t>BUSINESS</a:t>
            </a:r>
            <a:endParaRPr lang="en-US" sz="4000" b="1" dirty="0">
              <a:solidFill>
                <a:srgbClr val="D62A2C"/>
              </a:solidFill>
            </a:endParaRPr>
          </a:p>
        </p:txBody>
      </p:sp>
      <p:sp>
        <p:nvSpPr>
          <p:cNvPr id="44" name="Title 3"/>
          <p:cNvSpPr txBox="1">
            <a:spLocks/>
          </p:cNvSpPr>
          <p:nvPr/>
        </p:nvSpPr>
        <p:spPr>
          <a:xfrm>
            <a:off x="609600" y="2000415"/>
            <a:ext cx="4419600" cy="672368"/>
          </a:xfrm>
          <a:prstGeom prst="rect">
            <a:avLst/>
          </a:prstGeom>
          <a:effectLst>
            <a:outerShdw blurRad="1651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2A2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PROFILE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D62A2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Screen Shot 2012-10-18 at 9.04.5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80" y="361950"/>
            <a:ext cx="1172657" cy="864834"/>
          </a:xfrm>
          <a:prstGeom prst="rect">
            <a:avLst/>
          </a:prstGeom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5" name="Picture 14" descr="Screen Shot 2012-10-18 at 9.05.0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192" y="361950"/>
            <a:ext cx="1074491" cy="864834"/>
          </a:xfrm>
          <a:prstGeom prst="rect">
            <a:avLst/>
          </a:prstGeom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" name="Picture 15" descr="Screen Shot 2012-10-18 at 9.05.0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539" y="361950"/>
            <a:ext cx="1222697" cy="864834"/>
          </a:xfrm>
          <a:prstGeom prst="rect">
            <a:avLst/>
          </a:prstGeom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9" name="Straight Connector 12"/>
          <p:cNvCxnSpPr/>
          <p:nvPr/>
        </p:nvCxnSpPr>
        <p:spPr>
          <a:xfrm>
            <a:off x="753611" y="2711615"/>
            <a:ext cx="2954293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2973048" y="4155926"/>
            <a:ext cx="57685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b="1" dirty="0" err="1">
                <a:solidFill>
                  <a:srgbClr val="1F64A1"/>
                </a:solidFill>
                <a:latin typeface="+mj-lt"/>
              </a:rPr>
              <a:t>built</a:t>
            </a:r>
            <a:r>
              <a:rPr lang="es-ES" sz="2300" b="1" dirty="0">
                <a:solidFill>
                  <a:srgbClr val="1F64A1"/>
                </a:solidFill>
                <a:latin typeface="+mj-lt"/>
              </a:rPr>
              <a:t>-in </a:t>
            </a:r>
            <a:r>
              <a:rPr lang="es-ES" sz="2300" b="1" dirty="0" err="1">
                <a:solidFill>
                  <a:srgbClr val="1F64A1"/>
                </a:solidFill>
                <a:latin typeface="+mj-lt"/>
              </a:rPr>
              <a:t>logistics</a:t>
            </a:r>
            <a:r>
              <a:rPr lang="es-ES" sz="2300" b="1" dirty="0">
                <a:solidFill>
                  <a:srgbClr val="1F64A1"/>
                </a:solidFill>
                <a:latin typeface="+mj-lt"/>
              </a:rPr>
              <a:t> </a:t>
            </a:r>
            <a:r>
              <a:rPr lang="es-ES" sz="2300" b="1" dirty="0" err="1">
                <a:solidFill>
                  <a:srgbClr val="1F64A1"/>
                </a:solidFill>
                <a:latin typeface="+mj-lt"/>
              </a:rPr>
              <a:t>for</a:t>
            </a:r>
            <a:r>
              <a:rPr lang="es-ES" sz="2300" b="1" dirty="0">
                <a:solidFill>
                  <a:srgbClr val="1F64A1"/>
                </a:solidFill>
                <a:latin typeface="+mj-lt"/>
              </a:rPr>
              <a:t> </a:t>
            </a:r>
            <a:r>
              <a:rPr lang="es-ES" sz="2300" b="1" dirty="0" err="1">
                <a:solidFill>
                  <a:srgbClr val="1F64A1"/>
                </a:solidFill>
                <a:latin typeface="+mj-lt"/>
              </a:rPr>
              <a:t>successful</a:t>
            </a:r>
            <a:r>
              <a:rPr lang="es-ES" sz="2300" b="1" dirty="0">
                <a:solidFill>
                  <a:srgbClr val="1F64A1"/>
                </a:solidFill>
                <a:latin typeface="+mj-lt"/>
              </a:rPr>
              <a:t> </a:t>
            </a:r>
            <a:r>
              <a:rPr lang="es-ES" sz="2300" b="1" dirty="0" err="1">
                <a:solidFill>
                  <a:srgbClr val="1F64A1"/>
                </a:solidFill>
                <a:latin typeface="+mj-lt"/>
              </a:rPr>
              <a:t>exhibitions</a:t>
            </a:r>
            <a:endParaRPr lang="es-ES" sz="2300" b="1" dirty="0">
              <a:solidFill>
                <a:srgbClr val="1F64A1"/>
              </a:solidFill>
              <a:latin typeface="+mj-lt"/>
            </a:endParaRPr>
          </a:p>
        </p:txBody>
      </p:sp>
      <p:pic>
        <p:nvPicPr>
          <p:cNvPr id="20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63" y="3352801"/>
            <a:ext cx="5344561" cy="8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23186" r="27569" b="19437"/>
          <a:stretch/>
        </p:blipFill>
        <p:spPr bwMode="auto">
          <a:xfrm>
            <a:off x="4684572" y="366505"/>
            <a:ext cx="1237578" cy="864834"/>
          </a:xfrm>
          <a:prstGeom prst="rect">
            <a:avLst/>
          </a:prstGeom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sp>
        <p:nvSpPr>
          <p:cNvPr id="26" name="Title 34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STAND DESIGN &amp; BUILDING</a:t>
            </a:r>
            <a:endParaRPr lang="en-US" sz="3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9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46" y="4741487"/>
            <a:ext cx="1846722" cy="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9"/>
          <p:cNvSpPr/>
          <p:nvPr/>
        </p:nvSpPr>
        <p:spPr>
          <a:xfrm>
            <a:off x="1027812" y="4146925"/>
            <a:ext cx="7596951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980"/>
              </a:lnSpc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From the most simple design &amp; materials to a complex customized stand</a:t>
            </a:r>
          </a:p>
          <a:p>
            <a:pPr algn="ctr">
              <a:lnSpc>
                <a:spcPts val="1980"/>
              </a:lnSpc>
              <a:buNone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W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e will make sure you get the best quality and price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2" t="23186" r="25439" b="19437"/>
          <a:stretch/>
        </p:blipFill>
        <p:spPr bwMode="auto">
          <a:xfrm>
            <a:off x="2087309" y="842931"/>
            <a:ext cx="4969383" cy="325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1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6"/>
          <p:cNvGrpSpPr/>
          <p:nvPr/>
        </p:nvGrpSpPr>
        <p:grpSpPr>
          <a:xfrm rot="10800000">
            <a:off x="1" y="-30483"/>
            <a:ext cx="9171926" cy="5079163"/>
            <a:chOff x="1" y="1778837"/>
            <a:chExt cx="9144000" cy="5079163"/>
          </a:xfrm>
        </p:grpSpPr>
        <p:sp>
          <p:nvSpPr>
            <p:cNvPr id="22" name="Freeform 38"/>
            <p:cNvSpPr>
              <a:spLocks/>
            </p:cNvSpPr>
            <p:nvPr/>
          </p:nvSpPr>
          <p:spPr bwMode="auto">
            <a:xfrm>
              <a:off x="1" y="1778837"/>
              <a:ext cx="9144000" cy="3206645"/>
            </a:xfrm>
            <a:custGeom>
              <a:avLst/>
              <a:gdLst/>
              <a:ahLst/>
              <a:cxnLst>
                <a:cxn ang="0">
                  <a:pos x="1127" y="1222"/>
                </a:cxn>
                <a:cxn ang="0">
                  <a:pos x="3838" y="62"/>
                </a:cxn>
                <a:cxn ang="0">
                  <a:pos x="3838" y="0"/>
                </a:cxn>
                <a:cxn ang="0">
                  <a:pos x="1400" y="891"/>
                </a:cxn>
                <a:cxn ang="0">
                  <a:pos x="0" y="610"/>
                </a:cxn>
                <a:cxn ang="0">
                  <a:pos x="0" y="1134"/>
                </a:cxn>
                <a:cxn ang="0">
                  <a:pos x="1127" y="1222"/>
                </a:cxn>
              </a:cxnLst>
              <a:rect l="0" t="0" r="r" b="b"/>
              <a:pathLst>
                <a:path w="3838" h="1261">
                  <a:moveTo>
                    <a:pt x="1127" y="1222"/>
                  </a:moveTo>
                  <a:cubicBezTo>
                    <a:pt x="2055" y="1167"/>
                    <a:pt x="3343" y="380"/>
                    <a:pt x="3838" y="62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404" y="254"/>
                    <a:pt x="2267" y="825"/>
                    <a:pt x="1400" y="891"/>
                  </a:cubicBezTo>
                  <a:cubicBezTo>
                    <a:pt x="674" y="946"/>
                    <a:pt x="287" y="783"/>
                    <a:pt x="0" y="610"/>
                  </a:cubicBezTo>
                  <a:cubicBezTo>
                    <a:pt x="0" y="1134"/>
                    <a:pt x="0" y="1134"/>
                    <a:pt x="0" y="1134"/>
                  </a:cubicBezTo>
                  <a:cubicBezTo>
                    <a:pt x="228" y="1203"/>
                    <a:pt x="493" y="1261"/>
                    <a:pt x="1127" y="1222"/>
                  </a:cubicBezTo>
                  <a:close/>
                </a:path>
              </a:pathLst>
            </a:custGeom>
            <a:solidFill>
              <a:srgbClr val="D62A2C"/>
            </a:solidFill>
            <a:ln w="1428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3" name="Freeform 39"/>
            <p:cNvSpPr>
              <a:spLocks/>
            </p:cNvSpPr>
            <p:nvPr/>
          </p:nvSpPr>
          <p:spPr bwMode="auto">
            <a:xfrm>
              <a:off x="1" y="2010345"/>
              <a:ext cx="9144000" cy="4112215"/>
            </a:xfrm>
            <a:custGeom>
              <a:avLst/>
              <a:gdLst/>
              <a:ahLst/>
              <a:cxnLst>
                <a:cxn ang="0">
                  <a:pos x="1127" y="1221"/>
                </a:cxn>
                <a:cxn ang="0">
                  <a:pos x="0" y="1147"/>
                </a:cxn>
                <a:cxn ang="0">
                  <a:pos x="0" y="1577"/>
                </a:cxn>
                <a:cxn ang="0">
                  <a:pos x="1207" y="1504"/>
                </a:cxn>
                <a:cxn ang="0">
                  <a:pos x="3838" y="86"/>
                </a:cxn>
                <a:cxn ang="0">
                  <a:pos x="3838" y="0"/>
                </a:cxn>
                <a:cxn ang="0">
                  <a:pos x="1127" y="1221"/>
                </a:cxn>
              </a:cxnLst>
              <a:rect l="0" t="0" r="r" b="b"/>
              <a:pathLst>
                <a:path w="3838" h="1617">
                  <a:moveTo>
                    <a:pt x="1127" y="1221"/>
                  </a:moveTo>
                  <a:cubicBezTo>
                    <a:pt x="493" y="1259"/>
                    <a:pt x="228" y="1211"/>
                    <a:pt x="0" y="1147"/>
                  </a:cubicBezTo>
                  <a:cubicBezTo>
                    <a:pt x="0" y="1577"/>
                    <a:pt x="0" y="1577"/>
                    <a:pt x="0" y="1577"/>
                  </a:cubicBezTo>
                  <a:cubicBezTo>
                    <a:pt x="261" y="1605"/>
                    <a:pt x="545" y="1617"/>
                    <a:pt x="1207" y="1504"/>
                  </a:cubicBezTo>
                  <a:cubicBezTo>
                    <a:pt x="2120" y="1348"/>
                    <a:pt x="3368" y="467"/>
                    <a:pt x="3838" y="86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43" y="324"/>
                    <a:pt x="2055" y="1165"/>
                    <a:pt x="1127" y="122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1" y="1915588"/>
              <a:ext cx="9144000" cy="3317553"/>
            </a:xfrm>
            <a:custGeom>
              <a:avLst/>
              <a:gdLst/>
              <a:ahLst/>
              <a:cxnLst>
                <a:cxn ang="0">
                  <a:pos x="1127" y="1266"/>
                </a:cxn>
                <a:cxn ang="0">
                  <a:pos x="3838" y="45"/>
                </a:cxn>
                <a:cxn ang="0">
                  <a:pos x="3838" y="0"/>
                </a:cxn>
                <a:cxn ang="0">
                  <a:pos x="1127" y="1160"/>
                </a:cxn>
                <a:cxn ang="0">
                  <a:pos x="0" y="1072"/>
                </a:cxn>
                <a:cxn ang="0">
                  <a:pos x="0" y="1192"/>
                </a:cxn>
                <a:cxn ang="0">
                  <a:pos x="1127" y="1266"/>
                </a:cxn>
              </a:cxnLst>
              <a:rect l="0" t="0" r="r" b="b"/>
              <a:pathLst>
                <a:path w="3838" h="1304">
                  <a:moveTo>
                    <a:pt x="1127" y="1266"/>
                  </a:moveTo>
                  <a:cubicBezTo>
                    <a:pt x="2055" y="1210"/>
                    <a:pt x="3343" y="369"/>
                    <a:pt x="3838" y="45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43" y="318"/>
                    <a:pt x="2055" y="1105"/>
                    <a:pt x="1127" y="1160"/>
                  </a:cubicBezTo>
                  <a:cubicBezTo>
                    <a:pt x="493" y="1199"/>
                    <a:pt x="228" y="1141"/>
                    <a:pt x="0" y="1072"/>
                  </a:cubicBezTo>
                  <a:cubicBezTo>
                    <a:pt x="0" y="1192"/>
                    <a:pt x="0" y="1192"/>
                    <a:pt x="0" y="1192"/>
                  </a:cubicBezTo>
                  <a:cubicBezTo>
                    <a:pt x="228" y="1256"/>
                    <a:pt x="493" y="1304"/>
                    <a:pt x="1127" y="1266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1" y="2208472"/>
              <a:ext cx="9144000" cy="4649528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1828"/>
                </a:cxn>
                <a:cxn ang="0">
                  <a:pos x="3838" y="1828"/>
                </a:cxn>
                <a:cxn ang="0">
                  <a:pos x="3838" y="0"/>
                </a:cxn>
                <a:cxn ang="0">
                  <a:pos x="1207" y="1418"/>
                </a:cxn>
                <a:cxn ang="0">
                  <a:pos x="0" y="1491"/>
                </a:cxn>
              </a:cxnLst>
              <a:rect l="0" t="0" r="r" b="b"/>
              <a:pathLst>
                <a:path w="3838" h="1828">
                  <a:moveTo>
                    <a:pt x="0" y="1491"/>
                  </a:moveTo>
                  <a:cubicBezTo>
                    <a:pt x="0" y="1828"/>
                    <a:pt x="0" y="1828"/>
                    <a:pt x="0" y="1828"/>
                  </a:cubicBezTo>
                  <a:cubicBezTo>
                    <a:pt x="3838" y="1828"/>
                    <a:pt x="3838" y="1828"/>
                    <a:pt x="3838" y="1828"/>
                  </a:cubicBezTo>
                  <a:cubicBezTo>
                    <a:pt x="3838" y="0"/>
                    <a:pt x="3838" y="0"/>
                    <a:pt x="3838" y="0"/>
                  </a:cubicBezTo>
                  <a:cubicBezTo>
                    <a:pt x="3368" y="381"/>
                    <a:pt x="2120" y="1262"/>
                    <a:pt x="1207" y="1418"/>
                  </a:cubicBezTo>
                  <a:cubicBezTo>
                    <a:pt x="545" y="1531"/>
                    <a:pt x="261" y="1519"/>
                    <a:pt x="0" y="1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21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254000" dist="635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43" name="Title 3"/>
          <p:cNvSpPr>
            <a:spLocks noGrp="1"/>
          </p:cNvSpPr>
          <p:nvPr>
            <p:ph type="ctrTitle"/>
          </p:nvPr>
        </p:nvSpPr>
        <p:spPr>
          <a:xfrm>
            <a:off x="593449" y="1198216"/>
            <a:ext cx="4419600" cy="1186708"/>
          </a:xfrm>
          <a:effectLst>
            <a:outerShdw blurRad="241300" dist="38100" dir="2700000">
              <a:srgbClr val="000000">
                <a:alpha val="43000"/>
              </a:srgbClr>
            </a:outerShdw>
          </a:effectLst>
        </p:spPr>
        <p:txBody>
          <a:bodyPr wrap="none">
            <a:noAutofit/>
          </a:bodyPr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</a:rPr>
              <a:t>PASSIONATE ABOUT</a:t>
            </a:r>
            <a:endParaRPr lang="en-US" sz="6000" b="1" dirty="0">
              <a:solidFill>
                <a:srgbClr val="D62A2C"/>
              </a:solidFill>
            </a:endParaRPr>
          </a:p>
        </p:txBody>
      </p:sp>
      <p:sp>
        <p:nvSpPr>
          <p:cNvPr id="44" name="Title 3"/>
          <p:cNvSpPr txBox="1">
            <a:spLocks/>
          </p:cNvSpPr>
          <p:nvPr/>
        </p:nvSpPr>
        <p:spPr>
          <a:xfrm>
            <a:off x="593449" y="1995686"/>
            <a:ext cx="4419600" cy="672368"/>
          </a:xfrm>
          <a:prstGeom prst="rect">
            <a:avLst/>
          </a:prstGeom>
          <a:effectLst>
            <a:outerShdw blurRad="1651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2A2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TRADE SHOW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D62A2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LOGISTICS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0" name="Straight Connector 12"/>
          <p:cNvCxnSpPr/>
          <p:nvPr/>
        </p:nvCxnSpPr>
        <p:spPr>
          <a:xfrm>
            <a:off x="753611" y="2711615"/>
            <a:ext cx="2954293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2973048" y="4155926"/>
            <a:ext cx="576854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b="1" dirty="0" err="1">
                <a:solidFill>
                  <a:srgbClr val="1F64A1"/>
                </a:solidFill>
                <a:latin typeface="+mj-lt"/>
              </a:rPr>
              <a:t>built</a:t>
            </a:r>
            <a:r>
              <a:rPr lang="es-ES" sz="2300" b="1" dirty="0">
                <a:solidFill>
                  <a:srgbClr val="1F64A1"/>
                </a:solidFill>
                <a:latin typeface="+mj-lt"/>
              </a:rPr>
              <a:t>-in </a:t>
            </a:r>
            <a:r>
              <a:rPr lang="es-ES" sz="2300" b="1" dirty="0" err="1">
                <a:solidFill>
                  <a:srgbClr val="1F64A1"/>
                </a:solidFill>
                <a:latin typeface="+mj-lt"/>
              </a:rPr>
              <a:t>logistics</a:t>
            </a:r>
            <a:r>
              <a:rPr lang="es-ES" sz="2300" b="1" dirty="0">
                <a:solidFill>
                  <a:srgbClr val="1F64A1"/>
                </a:solidFill>
                <a:latin typeface="+mj-lt"/>
              </a:rPr>
              <a:t> </a:t>
            </a:r>
            <a:r>
              <a:rPr lang="es-ES" sz="2300" b="1" dirty="0" err="1">
                <a:solidFill>
                  <a:srgbClr val="1F64A1"/>
                </a:solidFill>
                <a:latin typeface="+mj-lt"/>
              </a:rPr>
              <a:t>for</a:t>
            </a:r>
            <a:r>
              <a:rPr lang="es-ES" sz="2300" b="1" dirty="0">
                <a:solidFill>
                  <a:srgbClr val="1F64A1"/>
                </a:solidFill>
                <a:latin typeface="+mj-lt"/>
              </a:rPr>
              <a:t> </a:t>
            </a:r>
            <a:r>
              <a:rPr lang="es-ES" sz="2300" b="1" dirty="0" err="1">
                <a:solidFill>
                  <a:srgbClr val="1F64A1"/>
                </a:solidFill>
                <a:latin typeface="+mj-lt"/>
              </a:rPr>
              <a:t>successful</a:t>
            </a:r>
            <a:r>
              <a:rPr lang="es-ES" sz="2300" b="1" dirty="0">
                <a:solidFill>
                  <a:srgbClr val="1F64A1"/>
                </a:solidFill>
                <a:latin typeface="+mj-lt"/>
              </a:rPr>
              <a:t> </a:t>
            </a:r>
            <a:r>
              <a:rPr lang="es-ES" sz="2300" b="1" dirty="0" err="1" smtClean="0">
                <a:solidFill>
                  <a:srgbClr val="1F64A1"/>
                </a:solidFill>
                <a:latin typeface="+mj-lt"/>
              </a:rPr>
              <a:t>exhibitions</a:t>
            </a:r>
            <a:endParaRPr lang="es-ES" sz="2300" b="1" dirty="0" smtClean="0">
              <a:solidFill>
                <a:srgbClr val="1F64A1"/>
              </a:solidFill>
              <a:latin typeface="+mj-lt"/>
            </a:endParaRPr>
          </a:p>
          <a:p>
            <a:pPr algn="ctr"/>
            <a:r>
              <a:rPr lang="es-ES" sz="14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Contact</a:t>
            </a:r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: Miguel Ascencio          mascencio@expologisticsmexico.com</a:t>
            </a:r>
            <a:endParaRPr lang="es-ES" sz="14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14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63" y="3352801"/>
            <a:ext cx="5344561" cy="8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38868" y="4928056"/>
            <a:ext cx="190433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0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Version:1.6.2</a:t>
            </a:r>
            <a:endParaRPr lang="es-MX" sz="50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GUARANTEE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2438401" y="1352550"/>
            <a:ext cx="6248400" cy="3242073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95B3D7"/>
                </a:solidFill>
              </a:rPr>
              <a:t>We offer efficient, fluid &amp; reliable services </a:t>
            </a:r>
            <a:r>
              <a:rPr lang="en-US" sz="2400" dirty="0" smtClean="0"/>
              <a:t>as well as a </a:t>
            </a:r>
            <a:br>
              <a:rPr lang="en-US" sz="2400" dirty="0" smtClean="0"/>
            </a:br>
            <a:r>
              <a:rPr lang="en-US" sz="2400" u="dotted" smtClean="0"/>
              <a:t>rock-solid know-how</a:t>
            </a:r>
            <a:r>
              <a:rPr lang="en-US" sz="2400" dirty="0"/>
              <a:t> </a:t>
            </a:r>
            <a:r>
              <a:rPr lang="en-US" sz="2400" smtClean="0"/>
              <a:t>of </a:t>
            </a:r>
            <a:r>
              <a:rPr lang="en-US" sz="2400" dirty="0" smtClean="0"/>
              <a:t>all the different resources in logistics and operations required to assure our clients its full satisfaction.</a:t>
            </a:r>
            <a:endParaRPr lang="en-US" sz="2800" dirty="0"/>
          </a:p>
        </p:txBody>
      </p:sp>
      <p:pic>
        <p:nvPicPr>
          <p:cNvPr id="24" name="Picture 23" descr="BullsEye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contrast="50000"/>
          </a:blip>
          <a:srcRect r="25000" b="3181"/>
          <a:stretch>
            <a:fillRect/>
          </a:stretch>
        </p:blipFill>
        <p:spPr>
          <a:xfrm flipH="1">
            <a:off x="0" y="1162052"/>
            <a:ext cx="2819400" cy="37772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SERVICES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1981200" y="1352550"/>
            <a:ext cx="6705600" cy="37909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95B3D7"/>
                </a:solidFill>
              </a:rPr>
              <a:t>We specialize in:</a:t>
            </a:r>
          </a:p>
          <a:p>
            <a:pPr marL="987425" indent="-176213"/>
            <a:r>
              <a:rPr lang="en-US" sz="1800" b="1" dirty="0" smtClean="0">
                <a:solidFill>
                  <a:srgbClr val="95B3D7"/>
                </a:solidFill>
              </a:rPr>
              <a:t>Built-in logistics planning: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b="1" dirty="0" smtClean="0"/>
              <a:t>We provide you with all the information</a:t>
            </a:r>
            <a:r>
              <a:rPr lang="en-US" sz="1800" dirty="0" smtClean="0"/>
              <a:t> regarding to packing, pick up arrangements, costs, deadline dates and import / export documentati</a:t>
            </a:r>
            <a:r>
              <a:rPr lang="en-US" sz="1800" dirty="0"/>
              <a:t>o</a:t>
            </a:r>
            <a:r>
              <a:rPr lang="en-US" sz="1800" dirty="0" smtClean="0"/>
              <a:t>n.</a:t>
            </a: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987425" indent="-176213"/>
            <a:r>
              <a:rPr lang="en-US" sz="1800" b="1" dirty="0" smtClean="0">
                <a:solidFill>
                  <a:srgbClr val="95B3D7"/>
                </a:solidFill>
              </a:rPr>
              <a:t>Door to door service: </a:t>
            </a:r>
            <a:r>
              <a:rPr lang="en-US" sz="1800" dirty="0" smtClean="0"/>
              <a:t>From the collection of </a:t>
            </a:r>
            <a:r>
              <a:rPr lang="en-US" sz="1800" b="1" dirty="0" smtClean="0"/>
              <a:t>your cargo in your facilities by our global agents </a:t>
            </a:r>
            <a:r>
              <a:rPr lang="en-US" sz="1800" dirty="0" smtClean="0"/>
              <a:t>to the delivery in your booth at the show site.</a:t>
            </a:r>
          </a:p>
          <a:p>
            <a:pPr marL="987425" indent="-176213"/>
            <a:r>
              <a:rPr lang="en-US" sz="1800" b="1" dirty="0" smtClean="0">
                <a:solidFill>
                  <a:srgbClr val="95B3D7"/>
                </a:solidFill>
              </a:rPr>
              <a:t>Efficient &amp; reliable customs clearance: </a:t>
            </a:r>
            <a:r>
              <a:rPr lang="en-US" sz="1800" dirty="0" smtClean="0"/>
              <a:t>Our agents will make sure that </a:t>
            </a:r>
            <a:r>
              <a:rPr lang="en-US" sz="1800" b="1" dirty="0" smtClean="0"/>
              <a:t>your goods are cleared as quickly as possible;</a:t>
            </a:r>
            <a:r>
              <a:rPr lang="en-US" sz="1800" dirty="0" smtClean="0"/>
              <a:t> and if you sell your goods at the show site we will take care of the permanent importation process.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774145" y="1581150"/>
            <a:ext cx="3593315" cy="3428617"/>
            <a:chOff x="-774145" y="1581150"/>
            <a:chExt cx="3593315" cy="3428617"/>
          </a:xfrm>
        </p:grpSpPr>
        <p:pic>
          <p:nvPicPr>
            <p:cNvPr id="8" name="_effect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tx2">
                  <a:lumMod val="75000"/>
                </a:schemeClr>
                <a:srgbClr val="FFF1C1"/>
              </a:duotone>
            </a:blip>
            <a:srcRect/>
            <a:stretch>
              <a:fillRect/>
            </a:stretch>
          </p:blipFill>
          <p:spPr bwMode="gray">
            <a:xfrm>
              <a:off x="-774145" y="4594623"/>
              <a:ext cx="2755345" cy="415144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7" name="Picture 6" descr="bigcar1_Expologistics-blue.png"/>
            <p:cNvPicPr>
              <a:picLocks noChangeAspect="1"/>
            </p:cNvPicPr>
            <p:nvPr/>
          </p:nvPicPr>
          <p:blipFill>
            <a:blip r:embed="rId4"/>
            <a:srcRect l="15916"/>
            <a:stretch>
              <a:fillRect/>
            </a:stretch>
          </p:blipFill>
          <p:spPr>
            <a:xfrm>
              <a:off x="0" y="1581150"/>
              <a:ext cx="2819170" cy="33527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SERVICES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1981200" y="1352550"/>
            <a:ext cx="6705600" cy="3790950"/>
          </a:xfrm>
        </p:spPr>
        <p:txBody>
          <a:bodyPr>
            <a:noAutofit/>
          </a:bodyPr>
          <a:lstStyle/>
          <a:p>
            <a:pPr marL="987425" indent="-176213"/>
            <a:r>
              <a:rPr lang="en-US" sz="1800" b="1" dirty="0" smtClean="0">
                <a:solidFill>
                  <a:srgbClr val="95B3D7"/>
                </a:solidFill>
              </a:rPr>
              <a:t>Drayage &amp; delivery: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smtClean="0"/>
              <a:t>We take care of all the unloading and drayage process of your cargo at the showroom; </a:t>
            </a:r>
            <a:r>
              <a:rPr lang="en-US" sz="1800" b="1" dirty="0" smtClean="0"/>
              <a:t>your goods on time, flawless and ready for the exhibition.</a:t>
            </a:r>
          </a:p>
          <a:p>
            <a:pPr marL="987425" indent="-176213"/>
            <a:r>
              <a:rPr lang="en-US" sz="1800" b="1" dirty="0" smtClean="0">
                <a:solidFill>
                  <a:srgbClr val="95B3D7"/>
                </a:solidFill>
              </a:rPr>
              <a:t>Unpacking &amp; set up: </a:t>
            </a:r>
            <a:r>
              <a:rPr lang="en-US" sz="1800" dirty="0" smtClean="0"/>
              <a:t>Regardless the nature and size of your cargo, </a:t>
            </a:r>
            <a:r>
              <a:rPr lang="en-US" sz="1800" b="1" dirty="0" smtClean="0"/>
              <a:t>our specialized staff will take care of it; </a:t>
            </a:r>
            <a:r>
              <a:rPr lang="en-US" sz="1800" dirty="0" smtClean="0"/>
              <a:t>from a  forklift to a crane or any other special equipment.</a:t>
            </a:r>
            <a:endParaRPr lang="en-US" sz="1800" b="1" dirty="0">
              <a:solidFill>
                <a:srgbClr val="95B3D7"/>
              </a:solidFill>
            </a:endParaRPr>
          </a:p>
          <a:p>
            <a:pPr marL="987425" indent="-176213"/>
            <a:r>
              <a:rPr lang="en-US" sz="1800" b="1" dirty="0" smtClean="0">
                <a:solidFill>
                  <a:srgbClr val="95B3D7"/>
                </a:solidFill>
              </a:rPr>
              <a:t>Stand design &amp; building: </a:t>
            </a:r>
            <a:r>
              <a:rPr lang="en-US" sz="1800" dirty="0" smtClean="0"/>
              <a:t>Whether you require a small or large stand, </a:t>
            </a:r>
            <a:r>
              <a:rPr lang="en-US" sz="1800" b="1" dirty="0" smtClean="0"/>
              <a:t>we will assist you from the design, to the coordination with the show organizer and the construction </a:t>
            </a:r>
            <a:r>
              <a:rPr lang="en-US" sz="1800" dirty="0" smtClean="0"/>
              <a:t>with the best ideas &amp; materials. </a:t>
            </a: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-774145" y="1581150"/>
            <a:ext cx="3593315" cy="3428617"/>
            <a:chOff x="-774145" y="1581150"/>
            <a:chExt cx="3593315" cy="3428617"/>
          </a:xfrm>
        </p:grpSpPr>
        <p:pic>
          <p:nvPicPr>
            <p:cNvPr id="8" name="_effect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tx2">
                  <a:lumMod val="75000"/>
                </a:schemeClr>
                <a:srgbClr val="FFF1C1"/>
              </a:duotone>
            </a:blip>
            <a:srcRect/>
            <a:stretch>
              <a:fillRect/>
            </a:stretch>
          </p:blipFill>
          <p:spPr bwMode="gray">
            <a:xfrm>
              <a:off x="-774145" y="4594623"/>
              <a:ext cx="2755345" cy="415144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7" name="Picture 6" descr="bigcar1_Expologistics-blue.png"/>
            <p:cNvPicPr>
              <a:picLocks noChangeAspect="1"/>
            </p:cNvPicPr>
            <p:nvPr/>
          </p:nvPicPr>
          <p:blipFill>
            <a:blip r:embed="rId4"/>
            <a:srcRect l="15916"/>
            <a:stretch>
              <a:fillRect/>
            </a:stretch>
          </p:blipFill>
          <p:spPr>
            <a:xfrm>
              <a:off x="0" y="1581150"/>
              <a:ext cx="2819170" cy="3352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5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36020" y="3841758"/>
            <a:ext cx="7180534" cy="619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80"/>
              </a:lnSpc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Our global network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and built-in logistics guarantee our service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ts val="1980"/>
              </a:lnSpc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in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more than 30 countries around the world... and counting.</a:t>
            </a:r>
          </a:p>
        </p:txBody>
      </p:sp>
      <p:sp>
        <p:nvSpPr>
          <p:cNvPr id="26" name="Title 34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INTERNATIONAL</a:t>
            </a:r>
            <a:r>
              <a:rPr lang="en-US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AGENTS NETWORK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14400" y="1047750"/>
            <a:ext cx="7696200" cy="2743200"/>
            <a:chOff x="914400" y="1047750"/>
            <a:chExt cx="7696200" cy="2743200"/>
          </a:xfrm>
        </p:grpSpPr>
        <p:grpSp>
          <p:nvGrpSpPr>
            <p:cNvPr id="19" name="Group 18"/>
            <p:cNvGrpSpPr/>
            <p:nvPr/>
          </p:nvGrpSpPr>
          <p:grpSpPr>
            <a:xfrm>
              <a:off x="2215847" y="1047750"/>
              <a:ext cx="5118132" cy="2706342"/>
              <a:chOff x="1255970" y="789862"/>
              <a:chExt cx="7495918" cy="396365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716463" y="890083"/>
                <a:ext cx="4035425" cy="3855823"/>
                <a:chOff x="4716463" y="890083"/>
                <a:chExt cx="4035425" cy="3855823"/>
              </a:xfrm>
            </p:grpSpPr>
            <p:pic>
              <p:nvPicPr>
                <p:cNvPr id="5" name="_effect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tx2">
                      <a:lumMod val="75000"/>
                    </a:schemeClr>
                    <a:srgbClr val="FFF1C1"/>
                  </a:duotone>
                </a:blip>
                <a:srcRect/>
                <a:stretch>
                  <a:fillRect/>
                </a:stretch>
              </p:blipFill>
              <p:spPr bwMode="gray">
                <a:xfrm>
                  <a:off x="4716463" y="4137894"/>
                  <a:ext cx="4035425" cy="608012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6" name="Gruppieren 29"/>
                <p:cNvGrpSpPr/>
                <p:nvPr/>
              </p:nvGrpSpPr>
              <p:grpSpPr bwMode="gray">
                <a:xfrm>
                  <a:off x="4928691" y="890083"/>
                  <a:ext cx="3535200" cy="3535200"/>
                  <a:chOff x="4928691" y="1912147"/>
                  <a:chExt cx="3535200" cy="3535200"/>
                </a:xfrm>
              </p:grpSpPr>
              <p:sp>
                <p:nvSpPr>
                  <p:cNvPr id="7" name="Freeform"/>
                  <p:cNvSpPr>
                    <a:spLocks noChangeAspect="1"/>
                  </p:cNvSpPr>
                  <p:nvPr/>
                </p:nvSpPr>
                <p:spPr bwMode="gray">
                  <a:xfrm>
                    <a:off x="4928691" y="1912147"/>
                    <a:ext cx="3535200" cy="3535200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8" name="Freeform"/>
                  <p:cNvSpPr>
                    <a:spLocks noEditPoints="1"/>
                  </p:cNvSpPr>
                  <p:nvPr/>
                </p:nvSpPr>
                <p:spPr bwMode="gray">
                  <a:xfrm>
                    <a:off x="4966631" y="1974113"/>
                    <a:ext cx="3493727" cy="3193458"/>
                  </a:xfrm>
                  <a:custGeom>
                    <a:avLst/>
                    <a:gdLst/>
                    <a:ahLst/>
                    <a:cxnLst>
                      <a:cxn ang="0">
                        <a:pos x="1215" y="61"/>
                      </a:cxn>
                      <a:cxn ang="0">
                        <a:pos x="909" y="84"/>
                      </a:cxn>
                      <a:cxn ang="0">
                        <a:pos x="1132" y="362"/>
                      </a:cxn>
                      <a:cxn ang="0">
                        <a:pos x="241" y="384"/>
                      </a:cxn>
                      <a:cxn ang="0">
                        <a:pos x="280" y="405"/>
                      </a:cxn>
                      <a:cxn ang="0">
                        <a:pos x="201" y="435"/>
                      </a:cxn>
                      <a:cxn ang="0">
                        <a:pos x="223" y="472"/>
                      </a:cxn>
                      <a:cxn ang="0">
                        <a:pos x="99" y="564"/>
                      </a:cxn>
                      <a:cxn ang="0">
                        <a:pos x="375" y="629"/>
                      </a:cxn>
                      <a:cxn ang="0">
                        <a:pos x="1664" y="658"/>
                      </a:cxn>
                      <a:cxn ang="0">
                        <a:pos x="1501" y="732"/>
                      </a:cxn>
                      <a:cxn ang="0">
                        <a:pos x="1662" y="759"/>
                      </a:cxn>
                      <a:cxn ang="0">
                        <a:pos x="1403" y="768"/>
                      </a:cxn>
                      <a:cxn ang="0">
                        <a:pos x="1534" y="783"/>
                      </a:cxn>
                      <a:cxn ang="0">
                        <a:pos x="1586" y="860"/>
                      </a:cxn>
                      <a:cxn ang="0">
                        <a:pos x="1687" y="770"/>
                      </a:cxn>
                      <a:cxn ang="0">
                        <a:pos x="1654" y="776"/>
                      </a:cxn>
                      <a:cxn ang="0">
                        <a:pos x="1665" y="798"/>
                      </a:cxn>
                      <a:cxn ang="0">
                        <a:pos x="1635" y="839"/>
                      </a:cxn>
                      <a:cxn ang="0">
                        <a:pos x="1621" y="878"/>
                      </a:cxn>
                      <a:cxn ang="0">
                        <a:pos x="1615" y="935"/>
                      </a:cxn>
                      <a:cxn ang="0">
                        <a:pos x="1663" y="974"/>
                      </a:cxn>
                      <a:cxn ang="0">
                        <a:pos x="1258" y="1127"/>
                      </a:cxn>
                      <a:cxn ang="0">
                        <a:pos x="1305" y="1205"/>
                      </a:cxn>
                      <a:cxn ang="0">
                        <a:pos x="340" y="1216"/>
                      </a:cxn>
                      <a:cxn ang="0">
                        <a:pos x="1417" y="1237"/>
                      </a:cxn>
                      <a:cxn ang="0">
                        <a:pos x="356" y="1359"/>
                      </a:cxn>
                      <a:cxn ang="0">
                        <a:pos x="768" y="11"/>
                      </a:cxn>
                      <a:cxn ang="0">
                        <a:pos x="513" y="35"/>
                      </a:cxn>
                      <a:cxn ang="0">
                        <a:pos x="366" y="123"/>
                      </a:cxn>
                      <a:cxn ang="0">
                        <a:pos x="257" y="249"/>
                      </a:cxn>
                      <a:cxn ang="0">
                        <a:pos x="275" y="355"/>
                      </a:cxn>
                      <a:cxn ang="0">
                        <a:pos x="428" y="345"/>
                      </a:cxn>
                      <a:cxn ang="0">
                        <a:pos x="342" y="459"/>
                      </a:cxn>
                      <a:cxn ang="0">
                        <a:pos x="174" y="554"/>
                      </a:cxn>
                      <a:cxn ang="0">
                        <a:pos x="89" y="636"/>
                      </a:cxn>
                      <a:cxn ang="0">
                        <a:pos x="1" y="917"/>
                      </a:cxn>
                      <a:cxn ang="0">
                        <a:pos x="143" y="1160"/>
                      </a:cxn>
                      <a:cxn ang="0">
                        <a:pos x="293" y="1237"/>
                      </a:cxn>
                      <a:cxn ang="0">
                        <a:pos x="401" y="1342"/>
                      </a:cxn>
                      <a:cxn ang="0">
                        <a:pos x="384" y="1307"/>
                      </a:cxn>
                      <a:cxn ang="0">
                        <a:pos x="363" y="1240"/>
                      </a:cxn>
                      <a:cxn ang="0">
                        <a:pos x="273" y="1101"/>
                      </a:cxn>
                      <a:cxn ang="0">
                        <a:pos x="277" y="730"/>
                      </a:cxn>
                      <a:cxn ang="0">
                        <a:pos x="231" y="595"/>
                      </a:cxn>
                      <a:cxn ang="0">
                        <a:pos x="336" y="492"/>
                      </a:cxn>
                      <a:cxn ang="0">
                        <a:pos x="542" y="335"/>
                      </a:cxn>
                      <a:cxn ang="0">
                        <a:pos x="601" y="297"/>
                      </a:cxn>
                      <a:cxn ang="0">
                        <a:pos x="630" y="126"/>
                      </a:cxn>
                      <a:cxn ang="0">
                        <a:pos x="638" y="100"/>
                      </a:cxn>
                      <a:cxn ang="0">
                        <a:pos x="759" y="52"/>
                      </a:cxn>
                      <a:cxn ang="0">
                        <a:pos x="177" y="586"/>
                      </a:cxn>
                      <a:cxn ang="0">
                        <a:pos x="1289" y="97"/>
                      </a:cxn>
                      <a:cxn ang="0">
                        <a:pos x="1462" y="242"/>
                      </a:cxn>
                      <a:cxn ang="0">
                        <a:pos x="1528" y="339"/>
                      </a:cxn>
                      <a:cxn ang="0">
                        <a:pos x="1440" y="773"/>
                      </a:cxn>
                      <a:cxn ang="0">
                        <a:pos x="1585" y="913"/>
                      </a:cxn>
                      <a:cxn ang="0">
                        <a:pos x="1473" y="977"/>
                      </a:cxn>
                      <a:cxn ang="0">
                        <a:pos x="1426" y="1218"/>
                      </a:cxn>
                      <a:cxn ang="0">
                        <a:pos x="1504" y="1324"/>
                      </a:cxn>
                      <a:cxn ang="0">
                        <a:pos x="1673" y="987"/>
                      </a:cxn>
                    </a:cxnLst>
                    <a:rect l="0" t="0" r="r" b="b"/>
                    <a:pathLst>
                      <a:path w="1694" h="1541">
                        <a:moveTo>
                          <a:pt x="606" y="3"/>
                        </a:moveTo>
                        <a:cubicBezTo>
                          <a:pt x="612" y="3"/>
                          <a:pt x="617" y="2"/>
                          <a:pt x="621" y="0"/>
                        </a:cubicBezTo>
                        <a:cubicBezTo>
                          <a:pt x="615" y="0"/>
                          <a:pt x="610" y="1"/>
                          <a:pt x="606" y="3"/>
                        </a:cubicBezTo>
                        <a:close/>
                        <a:moveTo>
                          <a:pt x="601" y="4"/>
                        </a:moveTo>
                        <a:cubicBezTo>
                          <a:pt x="594" y="6"/>
                          <a:pt x="585" y="7"/>
                          <a:pt x="578" y="10"/>
                        </a:cubicBezTo>
                        <a:cubicBezTo>
                          <a:pt x="586" y="11"/>
                          <a:pt x="596" y="8"/>
                          <a:pt x="601" y="4"/>
                        </a:cubicBezTo>
                        <a:close/>
                        <a:moveTo>
                          <a:pt x="613" y="6"/>
                        </a:moveTo>
                        <a:cubicBezTo>
                          <a:pt x="604" y="6"/>
                          <a:pt x="595" y="8"/>
                          <a:pt x="589" y="11"/>
                        </a:cubicBezTo>
                        <a:cubicBezTo>
                          <a:pt x="596" y="17"/>
                          <a:pt x="610" y="11"/>
                          <a:pt x="613" y="6"/>
                        </a:cubicBezTo>
                        <a:close/>
                        <a:moveTo>
                          <a:pt x="845" y="47"/>
                        </a:moveTo>
                        <a:cubicBezTo>
                          <a:pt x="843" y="45"/>
                          <a:pt x="837" y="47"/>
                          <a:pt x="834" y="46"/>
                        </a:cubicBezTo>
                        <a:cubicBezTo>
                          <a:pt x="835" y="49"/>
                          <a:pt x="845" y="52"/>
                          <a:pt x="845" y="47"/>
                        </a:cubicBezTo>
                        <a:close/>
                        <a:moveTo>
                          <a:pt x="1231" y="64"/>
                        </a:moveTo>
                        <a:cubicBezTo>
                          <a:pt x="1219" y="60"/>
                          <a:pt x="1212" y="51"/>
                          <a:pt x="1197" y="50"/>
                        </a:cubicBezTo>
                        <a:cubicBezTo>
                          <a:pt x="1201" y="55"/>
                          <a:pt x="1210" y="56"/>
                          <a:pt x="1215" y="61"/>
                        </a:cubicBezTo>
                        <a:cubicBezTo>
                          <a:pt x="1220" y="56"/>
                          <a:pt x="1226" y="67"/>
                          <a:pt x="1231" y="64"/>
                        </a:cubicBezTo>
                        <a:close/>
                        <a:moveTo>
                          <a:pt x="657" y="63"/>
                        </a:moveTo>
                        <a:cubicBezTo>
                          <a:pt x="656" y="70"/>
                          <a:pt x="662" y="69"/>
                          <a:pt x="665" y="67"/>
                        </a:cubicBezTo>
                        <a:cubicBezTo>
                          <a:pt x="662" y="70"/>
                          <a:pt x="665" y="74"/>
                          <a:pt x="669" y="74"/>
                        </a:cubicBezTo>
                        <a:cubicBezTo>
                          <a:pt x="671" y="70"/>
                          <a:pt x="667" y="68"/>
                          <a:pt x="669" y="63"/>
                        </a:cubicBezTo>
                        <a:cubicBezTo>
                          <a:pt x="663" y="64"/>
                          <a:pt x="662" y="64"/>
                          <a:pt x="657" y="63"/>
                        </a:cubicBezTo>
                        <a:close/>
                        <a:moveTo>
                          <a:pt x="658" y="83"/>
                        </a:moveTo>
                        <a:cubicBezTo>
                          <a:pt x="659" y="84"/>
                          <a:pt x="663" y="79"/>
                          <a:pt x="664" y="82"/>
                        </a:cubicBezTo>
                        <a:cubicBezTo>
                          <a:pt x="666" y="80"/>
                          <a:pt x="661" y="78"/>
                          <a:pt x="661" y="75"/>
                        </a:cubicBezTo>
                        <a:cubicBezTo>
                          <a:pt x="652" y="75"/>
                          <a:pt x="655" y="82"/>
                          <a:pt x="658" y="83"/>
                        </a:cubicBezTo>
                        <a:close/>
                        <a:moveTo>
                          <a:pt x="875" y="78"/>
                        </a:moveTo>
                        <a:cubicBezTo>
                          <a:pt x="876" y="78"/>
                          <a:pt x="876" y="78"/>
                          <a:pt x="876" y="80"/>
                        </a:cubicBezTo>
                        <a:cubicBezTo>
                          <a:pt x="882" y="78"/>
                          <a:pt x="887" y="82"/>
                          <a:pt x="891" y="80"/>
                        </a:cubicBezTo>
                        <a:cubicBezTo>
                          <a:pt x="887" y="78"/>
                          <a:pt x="879" y="73"/>
                          <a:pt x="875" y="78"/>
                        </a:cubicBezTo>
                        <a:close/>
                        <a:moveTo>
                          <a:pt x="909" y="84"/>
                        </a:moveTo>
                        <a:cubicBezTo>
                          <a:pt x="911" y="85"/>
                          <a:pt x="915" y="89"/>
                          <a:pt x="918" y="86"/>
                        </a:cubicBezTo>
                        <a:cubicBezTo>
                          <a:pt x="915" y="87"/>
                          <a:pt x="912" y="81"/>
                          <a:pt x="909" y="84"/>
                        </a:cubicBezTo>
                        <a:close/>
                        <a:moveTo>
                          <a:pt x="658" y="88"/>
                        </a:moveTo>
                        <a:cubicBezTo>
                          <a:pt x="663" y="89"/>
                          <a:pt x="666" y="96"/>
                          <a:pt x="663" y="100"/>
                        </a:cubicBezTo>
                        <a:cubicBezTo>
                          <a:pt x="669" y="99"/>
                          <a:pt x="670" y="92"/>
                          <a:pt x="669" y="86"/>
                        </a:cubicBezTo>
                        <a:cubicBezTo>
                          <a:pt x="665" y="88"/>
                          <a:pt x="659" y="85"/>
                          <a:pt x="658" y="88"/>
                        </a:cubicBezTo>
                        <a:close/>
                        <a:moveTo>
                          <a:pt x="928" y="88"/>
                        </a:moveTo>
                        <a:cubicBezTo>
                          <a:pt x="931" y="89"/>
                          <a:pt x="934" y="92"/>
                          <a:pt x="935" y="89"/>
                        </a:cubicBezTo>
                        <a:cubicBezTo>
                          <a:pt x="928" y="86"/>
                          <a:pt x="917" y="86"/>
                          <a:pt x="928" y="88"/>
                        </a:cubicBezTo>
                        <a:close/>
                        <a:moveTo>
                          <a:pt x="648" y="95"/>
                        </a:moveTo>
                        <a:cubicBezTo>
                          <a:pt x="645" y="95"/>
                          <a:pt x="643" y="96"/>
                          <a:pt x="643" y="99"/>
                        </a:cubicBezTo>
                        <a:cubicBezTo>
                          <a:pt x="646" y="99"/>
                          <a:pt x="648" y="98"/>
                          <a:pt x="648" y="95"/>
                        </a:cubicBezTo>
                        <a:close/>
                        <a:moveTo>
                          <a:pt x="1132" y="362"/>
                        </a:moveTo>
                        <a:cubicBezTo>
                          <a:pt x="1131" y="367"/>
                          <a:pt x="1138" y="367"/>
                          <a:pt x="1138" y="363"/>
                        </a:cubicBezTo>
                        <a:cubicBezTo>
                          <a:pt x="1136" y="363"/>
                          <a:pt x="1135" y="361"/>
                          <a:pt x="1132" y="362"/>
                        </a:cubicBezTo>
                        <a:close/>
                        <a:moveTo>
                          <a:pt x="1122" y="363"/>
                        </a:moveTo>
                        <a:cubicBezTo>
                          <a:pt x="1120" y="366"/>
                          <a:pt x="1117" y="369"/>
                          <a:pt x="1119" y="372"/>
                        </a:cubicBezTo>
                        <a:cubicBezTo>
                          <a:pt x="1124" y="373"/>
                          <a:pt x="1126" y="371"/>
                          <a:pt x="1127" y="368"/>
                        </a:cubicBezTo>
                        <a:cubicBezTo>
                          <a:pt x="1126" y="366"/>
                          <a:pt x="1124" y="364"/>
                          <a:pt x="1122" y="363"/>
                        </a:cubicBezTo>
                        <a:close/>
                        <a:moveTo>
                          <a:pt x="1101" y="373"/>
                        </a:moveTo>
                        <a:cubicBezTo>
                          <a:pt x="1102" y="379"/>
                          <a:pt x="1112" y="377"/>
                          <a:pt x="1113" y="372"/>
                        </a:cubicBezTo>
                        <a:cubicBezTo>
                          <a:pt x="1111" y="371"/>
                          <a:pt x="1109" y="370"/>
                          <a:pt x="1107" y="369"/>
                        </a:cubicBezTo>
                        <a:cubicBezTo>
                          <a:pt x="1109" y="374"/>
                          <a:pt x="1102" y="371"/>
                          <a:pt x="1101" y="373"/>
                        </a:cubicBezTo>
                        <a:close/>
                        <a:moveTo>
                          <a:pt x="259" y="372"/>
                        </a:moveTo>
                        <a:cubicBezTo>
                          <a:pt x="254" y="372"/>
                          <a:pt x="251" y="372"/>
                          <a:pt x="251" y="376"/>
                        </a:cubicBezTo>
                        <a:cubicBezTo>
                          <a:pt x="253" y="378"/>
                          <a:pt x="260" y="377"/>
                          <a:pt x="259" y="372"/>
                        </a:cubicBezTo>
                        <a:close/>
                        <a:moveTo>
                          <a:pt x="241" y="384"/>
                        </a:moveTo>
                        <a:cubicBezTo>
                          <a:pt x="244" y="385"/>
                          <a:pt x="244" y="383"/>
                          <a:pt x="246" y="383"/>
                        </a:cubicBezTo>
                        <a:cubicBezTo>
                          <a:pt x="245" y="377"/>
                          <a:pt x="246" y="377"/>
                          <a:pt x="248" y="373"/>
                        </a:cubicBezTo>
                        <a:cubicBezTo>
                          <a:pt x="244" y="375"/>
                          <a:pt x="238" y="378"/>
                          <a:pt x="241" y="384"/>
                        </a:cubicBezTo>
                        <a:close/>
                        <a:moveTo>
                          <a:pt x="1091" y="380"/>
                        </a:moveTo>
                        <a:cubicBezTo>
                          <a:pt x="1091" y="382"/>
                          <a:pt x="1090" y="383"/>
                          <a:pt x="1089" y="383"/>
                        </a:cubicBezTo>
                        <a:cubicBezTo>
                          <a:pt x="1091" y="389"/>
                          <a:pt x="1101" y="392"/>
                          <a:pt x="1108" y="390"/>
                        </a:cubicBezTo>
                        <a:cubicBezTo>
                          <a:pt x="1107" y="385"/>
                          <a:pt x="1104" y="385"/>
                          <a:pt x="1108" y="381"/>
                        </a:cubicBezTo>
                        <a:cubicBezTo>
                          <a:pt x="1103" y="378"/>
                          <a:pt x="1098" y="381"/>
                          <a:pt x="1091" y="380"/>
                        </a:cubicBezTo>
                        <a:close/>
                        <a:moveTo>
                          <a:pt x="235" y="391"/>
                        </a:moveTo>
                        <a:cubicBezTo>
                          <a:pt x="232" y="397"/>
                          <a:pt x="227" y="401"/>
                          <a:pt x="224" y="407"/>
                        </a:cubicBezTo>
                        <a:cubicBezTo>
                          <a:pt x="231" y="406"/>
                          <a:pt x="237" y="395"/>
                          <a:pt x="235" y="391"/>
                        </a:cubicBezTo>
                        <a:close/>
                        <a:moveTo>
                          <a:pt x="245" y="400"/>
                        </a:moveTo>
                        <a:cubicBezTo>
                          <a:pt x="250" y="400"/>
                          <a:pt x="252" y="397"/>
                          <a:pt x="254" y="394"/>
                        </a:cubicBezTo>
                        <a:cubicBezTo>
                          <a:pt x="249" y="389"/>
                          <a:pt x="247" y="397"/>
                          <a:pt x="245" y="400"/>
                        </a:cubicBezTo>
                        <a:close/>
                        <a:moveTo>
                          <a:pt x="240" y="444"/>
                        </a:moveTo>
                        <a:cubicBezTo>
                          <a:pt x="241" y="441"/>
                          <a:pt x="238" y="443"/>
                          <a:pt x="238" y="440"/>
                        </a:cubicBezTo>
                        <a:cubicBezTo>
                          <a:pt x="248" y="425"/>
                          <a:pt x="266" y="418"/>
                          <a:pt x="282" y="409"/>
                        </a:cubicBezTo>
                        <a:cubicBezTo>
                          <a:pt x="283" y="406"/>
                          <a:pt x="279" y="408"/>
                          <a:pt x="280" y="405"/>
                        </a:cubicBezTo>
                        <a:cubicBezTo>
                          <a:pt x="289" y="402"/>
                          <a:pt x="300" y="406"/>
                          <a:pt x="307" y="401"/>
                        </a:cubicBezTo>
                        <a:cubicBezTo>
                          <a:pt x="287" y="390"/>
                          <a:pt x="265" y="405"/>
                          <a:pt x="253" y="417"/>
                        </a:cubicBezTo>
                        <a:cubicBezTo>
                          <a:pt x="252" y="416"/>
                          <a:pt x="251" y="415"/>
                          <a:pt x="249" y="416"/>
                        </a:cubicBezTo>
                        <a:cubicBezTo>
                          <a:pt x="238" y="430"/>
                          <a:pt x="220" y="439"/>
                          <a:pt x="209" y="453"/>
                        </a:cubicBezTo>
                        <a:cubicBezTo>
                          <a:pt x="224" y="455"/>
                          <a:pt x="229" y="445"/>
                          <a:pt x="240" y="444"/>
                        </a:cubicBezTo>
                        <a:close/>
                        <a:moveTo>
                          <a:pt x="244" y="403"/>
                        </a:moveTo>
                        <a:cubicBezTo>
                          <a:pt x="241" y="403"/>
                          <a:pt x="242" y="406"/>
                          <a:pt x="240" y="407"/>
                        </a:cubicBezTo>
                        <a:cubicBezTo>
                          <a:pt x="243" y="407"/>
                          <a:pt x="245" y="406"/>
                          <a:pt x="244" y="403"/>
                        </a:cubicBezTo>
                        <a:close/>
                        <a:moveTo>
                          <a:pt x="285" y="416"/>
                        </a:moveTo>
                        <a:cubicBezTo>
                          <a:pt x="288" y="416"/>
                          <a:pt x="290" y="415"/>
                          <a:pt x="290" y="412"/>
                        </a:cubicBezTo>
                        <a:cubicBezTo>
                          <a:pt x="287" y="412"/>
                          <a:pt x="284" y="412"/>
                          <a:pt x="285" y="416"/>
                        </a:cubicBezTo>
                        <a:close/>
                        <a:moveTo>
                          <a:pt x="213" y="423"/>
                        </a:moveTo>
                        <a:cubicBezTo>
                          <a:pt x="213" y="426"/>
                          <a:pt x="209" y="426"/>
                          <a:pt x="210" y="430"/>
                        </a:cubicBezTo>
                        <a:cubicBezTo>
                          <a:pt x="212" y="429"/>
                          <a:pt x="215" y="425"/>
                          <a:pt x="213" y="423"/>
                        </a:cubicBezTo>
                        <a:close/>
                        <a:moveTo>
                          <a:pt x="201" y="435"/>
                        </a:moveTo>
                        <a:cubicBezTo>
                          <a:pt x="201" y="433"/>
                          <a:pt x="205" y="434"/>
                          <a:pt x="204" y="431"/>
                        </a:cubicBezTo>
                        <a:cubicBezTo>
                          <a:pt x="201" y="430"/>
                          <a:pt x="198" y="434"/>
                          <a:pt x="201" y="435"/>
                        </a:cubicBezTo>
                        <a:close/>
                        <a:moveTo>
                          <a:pt x="200" y="448"/>
                        </a:moveTo>
                        <a:cubicBezTo>
                          <a:pt x="204" y="449"/>
                          <a:pt x="206" y="447"/>
                          <a:pt x="206" y="443"/>
                        </a:cubicBezTo>
                        <a:cubicBezTo>
                          <a:pt x="202" y="443"/>
                          <a:pt x="200" y="444"/>
                          <a:pt x="200" y="448"/>
                        </a:cubicBezTo>
                        <a:close/>
                        <a:moveTo>
                          <a:pt x="183" y="488"/>
                        </a:moveTo>
                        <a:cubicBezTo>
                          <a:pt x="185" y="481"/>
                          <a:pt x="196" y="476"/>
                          <a:pt x="202" y="479"/>
                        </a:cubicBezTo>
                        <a:cubicBezTo>
                          <a:pt x="203" y="476"/>
                          <a:pt x="210" y="473"/>
                          <a:pt x="207" y="468"/>
                        </a:cubicBezTo>
                        <a:cubicBezTo>
                          <a:pt x="203" y="470"/>
                          <a:pt x="200" y="472"/>
                          <a:pt x="195" y="473"/>
                        </a:cubicBezTo>
                        <a:cubicBezTo>
                          <a:pt x="196" y="471"/>
                          <a:pt x="197" y="468"/>
                          <a:pt x="196" y="465"/>
                        </a:cubicBezTo>
                        <a:cubicBezTo>
                          <a:pt x="198" y="463"/>
                          <a:pt x="203" y="463"/>
                          <a:pt x="203" y="460"/>
                        </a:cubicBezTo>
                        <a:cubicBezTo>
                          <a:pt x="204" y="460"/>
                          <a:pt x="203" y="458"/>
                          <a:pt x="202" y="458"/>
                        </a:cubicBezTo>
                        <a:cubicBezTo>
                          <a:pt x="183" y="464"/>
                          <a:pt x="167" y="475"/>
                          <a:pt x="159" y="492"/>
                        </a:cubicBezTo>
                        <a:cubicBezTo>
                          <a:pt x="168" y="492"/>
                          <a:pt x="174" y="483"/>
                          <a:pt x="183" y="488"/>
                        </a:cubicBezTo>
                        <a:close/>
                        <a:moveTo>
                          <a:pt x="223" y="472"/>
                        </a:moveTo>
                        <a:cubicBezTo>
                          <a:pt x="231" y="472"/>
                          <a:pt x="240" y="469"/>
                          <a:pt x="244" y="461"/>
                        </a:cubicBezTo>
                        <a:cubicBezTo>
                          <a:pt x="234" y="462"/>
                          <a:pt x="226" y="465"/>
                          <a:pt x="223" y="472"/>
                        </a:cubicBezTo>
                        <a:close/>
                        <a:moveTo>
                          <a:pt x="149" y="495"/>
                        </a:moveTo>
                        <a:cubicBezTo>
                          <a:pt x="144" y="498"/>
                          <a:pt x="136" y="499"/>
                          <a:pt x="135" y="506"/>
                        </a:cubicBezTo>
                        <a:cubicBezTo>
                          <a:pt x="141" y="507"/>
                          <a:pt x="151" y="505"/>
                          <a:pt x="149" y="495"/>
                        </a:cubicBezTo>
                        <a:close/>
                        <a:moveTo>
                          <a:pt x="108" y="542"/>
                        </a:moveTo>
                        <a:cubicBezTo>
                          <a:pt x="108" y="541"/>
                          <a:pt x="108" y="539"/>
                          <a:pt x="109" y="538"/>
                        </a:cubicBezTo>
                        <a:cubicBezTo>
                          <a:pt x="108" y="538"/>
                          <a:pt x="107" y="539"/>
                          <a:pt x="106" y="539"/>
                        </a:cubicBezTo>
                        <a:cubicBezTo>
                          <a:pt x="106" y="539"/>
                          <a:pt x="106" y="538"/>
                          <a:pt x="105" y="538"/>
                        </a:cubicBezTo>
                        <a:cubicBezTo>
                          <a:pt x="105" y="540"/>
                          <a:pt x="105" y="542"/>
                          <a:pt x="108" y="542"/>
                        </a:cubicBezTo>
                        <a:close/>
                        <a:moveTo>
                          <a:pt x="165" y="563"/>
                        </a:moveTo>
                        <a:cubicBezTo>
                          <a:pt x="167" y="562"/>
                          <a:pt x="170" y="557"/>
                          <a:pt x="166" y="556"/>
                        </a:cubicBezTo>
                        <a:cubicBezTo>
                          <a:pt x="165" y="556"/>
                          <a:pt x="161" y="563"/>
                          <a:pt x="165" y="563"/>
                        </a:cubicBezTo>
                        <a:close/>
                        <a:moveTo>
                          <a:pt x="102" y="559"/>
                        </a:moveTo>
                        <a:cubicBezTo>
                          <a:pt x="99" y="558"/>
                          <a:pt x="98" y="564"/>
                          <a:pt x="99" y="564"/>
                        </a:cubicBezTo>
                        <a:cubicBezTo>
                          <a:pt x="100" y="562"/>
                          <a:pt x="101" y="561"/>
                          <a:pt x="102" y="559"/>
                        </a:cubicBezTo>
                        <a:close/>
                        <a:moveTo>
                          <a:pt x="120" y="590"/>
                        </a:moveTo>
                        <a:cubicBezTo>
                          <a:pt x="118" y="591"/>
                          <a:pt x="115" y="591"/>
                          <a:pt x="116" y="594"/>
                        </a:cubicBezTo>
                        <a:cubicBezTo>
                          <a:pt x="119" y="595"/>
                          <a:pt x="121" y="594"/>
                          <a:pt x="120" y="590"/>
                        </a:cubicBezTo>
                        <a:close/>
                        <a:moveTo>
                          <a:pt x="1666" y="642"/>
                        </a:moveTo>
                        <a:cubicBezTo>
                          <a:pt x="1666" y="649"/>
                          <a:pt x="1666" y="655"/>
                          <a:pt x="1669" y="658"/>
                        </a:cubicBezTo>
                        <a:cubicBezTo>
                          <a:pt x="1669" y="656"/>
                          <a:pt x="1668" y="652"/>
                          <a:pt x="1670" y="651"/>
                        </a:cubicBezTo>
                        <a:cubicBezTo>
                          <a:pt x="1670" y="652"/>
                          <a:pt x="1669" y="656"/>
                          <a:pt x="1671" y="657"/>
                        </a:cubicBezTo>
                        <a:cubicBezTo>
                          <a:pt x="1672" y="653"/>
                          <a:pt x="1672" y="659"/>
                          <a:pt x="1674" y="658"/>
                        </a:cubicBezTo>
                        <a:cubicBezTo>
                          <a:pt x="1672" y="636"/>
                          <a:pt x="1667" y="616"/>
                          <a:pt x="1661" y="598"/>
                        </a:cubicBezTo>
                        <a:cubicBezTo>
                          <a:pt x="1662" y="616"/>
                          <a:pt x="1670" y="633"/>
                          <a:pt x="1671" y="648"/>
                        </a:cubicBezTo>
                        <a:cubicBezTo>
                          <a:pt x="1669" y="647"/>
                          <a:pt x="1669" y="643"/>
                          <a:pt x="1666" y="642"/>
                        </a:cubicBezTo>
                        <a:close/>
                        <a:moveTo>
                          <a:pt x="380" y="635"/>
                        </a:moveTo>
                        <a:cubicBezTo>
                          <a:pt x="380" y="632"/>
                          <a:pt x="376" y="633"/>
                          <a:pt x="378" y="629"/>
                        </a:cubicBezTo>
                        <a:cubicBezTo>
                          <a:pt x="375" y="629"/>
                          <a:pt x="375" y="629"/>
                          <a:pt x="375" y="629"/>
                        </a:cubicBezTo>
                        <a:cubicBezTo>
                          <a:pt x="374" y="636"/>
                          <a:pt x="367" y="630"/>
                          <a:pt x="367" y="637"/>
                        </a:cubicBezTo>
                        <a:cubicBezTo>
                          <a:pt x="373" y="635"/>
                          <a:pt x="370" y="641"/>
                          <a:pt x="372" y="643"/>
                        </a:cubicBezTo>
                        <a:cubicBezTo>
                          <a:pt x="375" y="644"/>
                          <a:pt x="375" y="642"/>
                          <a:pt x="378" y="642"/>
                        </a:cubicBezTo>
                        <a:cubicBezTo>
                          <a:pt x="379" y="638"/>
                          <a:pt x="376" y="638"/>
                          <a:pt x="376" y="635"/>
                        </a:cubicBezTo>
                        <a:cubicBezTo>
                          <a:pt x="378" y="635"/>
                          <a:pt x="378" y="637"/>
                          <a:pt x="380" y="635"/>
                        </a:cubicBezTo>
                        <a:close/>
                        <a:moveTo>
                          <a:pt x="363" y="642"/>
                        </a:moveTo>
                        <a:cubicBezTo>
                          <a:pt x="366" y="643"/>
                          <a:pt x="368" y="641"/>
                          <a:pt x="367" y="638"/>
                        </a:cubicBezTo>
                        <a:cubicBezTo>
                          <a:pt x="364" y="638"/>
                          <a:pt x="363" y="639"/>
                          <a:pt x="363" y="642"/>
                        </a:cubicBezTo>
                        <a:close/>
                        <a:moveTo>
                          <a:pt x="354" y="643"/>
                        </a:moveTo>
                        <a:cubicBezTo>
                          <a:pt x="353" y="646"/>
                          <a:pt x="355" y="646"/>
                          <a:pt x="357" y="646"/>
                        </a:cubicBezTo>
                        <a:cubicBezTo>
                          <a:pt x="358" y="644"/>
                          <a:pt x="357" y="642"/>
                          <a:pt x="355" y="642"/>
                        </a:cubicBezTo>
                        <a:cubicBezTo>
                          <a:pt x="355" y="643"/>
                          <a:pt x="354" y="643"/>
                          <a:pt x="354" y="643"/>
                        </a:cubicBezTo>
                        <a:close/>
                        <a:moveTo>
                          <a:pt x="1664" y="658"/>
                        </a:moveTo>
                        <a:cubicBezTo>
                          <a:pt x="1663" y="663"/>
                          <a:pt x="1662" y="675"/>
                          <a:pt x="1666" y="677"/>
                        </a:cubicBezTo>
                        <a:cubicBezTo>
                          <a:pt x="1666" y="671"/>
                          <a:pt x="1671" y="662"/>
                          <a:pt x="1664" y="658"/>
                        </a:cubicBezTo>
                        <a:close/>
                        <a:moveTo>
                          <a:pt x="1676" y="677"/>
                        </a:moveTo>
                        <a:cubicBezTo>
                          <a:pt x="1676" y="671"/>
                          <a:pt x="1676" y="665"/>
                          <a:pt x="1674" y="662"/>
                        </a:cubicBezTo>
                        <a:cubicBezTo>
                          <a:pt x="1674" y="668"/>
                          <a:pt x="1674" y="673"/>
                          <a:pt x="1676" y="677"/>
                        </a:cubicBezTo>
                        <a:close/>
                        <a:moveTo>
                          <a:pt x="1665" y="731"/>
                        </a:moveTo>
                        <a:cubicBezTo>
                          <a:pt x="1665" y="730"/>
                          <a:pt x="1665" y="729"/>
                          <a:pt x="1666" y="729"/>
                        </a:cubicBezTo>
                        <a:cubicBezTo>
                          <a:pt x="1666" y="737"/>
                          <a:pt x="1662" y="747"/>
                          <a:pt x="1671" y="749"/>
                        </a:cubicBezTo>
                        <a:cubicBezTo>
                          <a:pt x="1673" y="745"/>
                          <a:pt x="1672" y="738"/>
                          <a:pt x="1674" y="733"/>
                        </a:cubicBezTo>
                        <a:cubicBezTo>
                          <a:pt x="1675" y="737"/>
                          <a:pt x="1674" y="742"/>
                          <a:pt x="1677" y="743"/>
                        </a:cubicBezTo>
                        <a:cubicBezTo>
                          <a:pt x="1676" y="723"/>
                          <a:pt x="1666" y="708"/>
                          <a:pt x="1664" y="691"/>
                        </a:cubicBezTo>
                        <a:cubicBezTo>
                          <a:pt x="1662" y="703"/>
                          <a:pt x="1661" y="721"/>
                          <a:pt x="1665" y="731"/>
                        </a:cubicBezTo>
                        <a:close/>
                        <a:moveTo>
                          <a:pt x="1501" y="732"/>
                        </a:moveTo>
                        <a:cubicBezTo>
                          <a:pt x="1500" y="729"/>
                          <a:pt x="1501" y="725"/>
                          <a:pt x="1498" y="725"/>
                        </a:cubicBezTo>
                        <a:cubicBezTo>
                          <a:pt x="1492" y="732"/>
                          <a:pt x="1466" y="736"/>
                          <a:pt x="1480" y="751"/>
                        </a:cubicBezTo>
                        <a:cubicBezTo>
                          <a:pt x="1483" y="748"/>
                          <a:pt x="1483" y="743"/>
                          <a:pt x="1483" y="738"/>
                        </a:cubicBezTo>
                        <a:cubicBezTo>
                          <a:pt x="1489" y="737"/>
                          <a:pt x="1492" y="731"/>
                          <a:pt x="1501" y="732"/>
                        </a:cubicBezTo>
                        <a:close/>
                        <a:moveTo>
                          <a:pt x="1529" y="740"/>
                        </a:moveTo>
                        <a:cubicBezTo>
                          <a:pt x="1532" y="741"/>
                          <a:pt x="1531" y="740"/>
                          <a:pt x="1534" y="740"/>
                        </a:cubicBezTo>
                        <a:cubicBezTo>
                          <a:pt x="1534" y="737"/>
                          <a:pt x="1533" y="733"/>
                          <a:pt x="1528" y="733"/>
                        </a:cubicBezTo>
                        <a:cubicBezTo>
                          <a:pt x="1527" y="736"/>
                          <a:pt x="1528" y="738"/>
                          <a:pt x="1529" y="740"/>
                        </a:cubicBezTo>
                        <a:close/>
                        <a:moveTo>
                          <a:pt x="1465" y="745"/>
                        </a:moveTo>
                        <a:cubicBezTo>
                          <a:pt x="1458" y="742"/>
                          <a:pt x="1447" y="752"/>
                          <a:pt x="1448" y="764"/>
                        </a:cubicBezTo>
                        <a:cubicBezTo>
                          <a:pt x="1457" y="761"/>
                          <a:pt x="1463" y="755"/>
                          <a:pt x="1465" y="745"/>
                        </a:cubicBezTo>
                        <a:close/>
                        <a:moveTo>
                          <a:pt x="1510" y="783"/>
                        </a:moveTo>
                        <a:cubicBezTo>
                          <a:pt x="1510" y="781"/>
                          <a:pt x="1514" y="783"/>
                          <a:pt x="1513" y="779"/>
                        </a:cubicBezTo>
                        <a:cubicBezTo>
                          <a:pt x="1508" y="769"/>
                          <a:pt x="1495" y="767"/>
                          <a:pt x="1491" y="754"/>
                        </a:cubicBezTo>
                        <a:cubicBezTo>
                          <a:pt x="1492" y="753"/>
                          <a:pt x="1496" y="753"/>
                          <a:pt x="1495" y="750"/>
                        </a:cubicBezTo>
                        <a:cubicBezTo>
                          <a:pt x="1492" y="747"/>
                          <a:pt x="1492" y="742"/>
                          <a:pt x="1485" y="743"/>
                        </a:cubicBezTo>
                        <a:cubicBezTo>
                          <a:pt x="1480" y="764"/>
                          <a:pt x="1493" y="780"/>
                          <a:pt x="1510" y="783"/>
                        </a:cubicBezTo>
                        <a:close/>
                        <a:moveTo>
                          <a:pt x="1660" y="751"/>
                        </a:moveTo>
                        <a:cubicBezTo>
                          <a:pt x="1660" y="754"/>
                          <a:pt x="1660" y="758"/>
                          <a:pt x="1662" y="759"/>
                        </a:cubicBezTo>
                        <a:cubicBezTo>
                          <a:pt x="1662" y="756"/>
                          <a:pt x="1663" y="751"/>
                          <a:pt x="1660" y="751"/>
                        </a:cubicBezTo>
                        <a:close/>
                        <a:moveTo>
                          <a:pt x="1678" y="760"/>
                        </a:moveTo>
                        <a:cubicBezTo>
                          <a:pt x="1680" y="758"/>
                          <a:pt x="1679" y="754"/>
                          <a:pt x="1677" y="753"/>
                        </a:cubicBezTo>
                        <a:cubicBezTo>
                          <a:pt x="1678" y="755"/>
                          <a:pt x="1676" y="760"/>
                          <a:pt x="1678" y="760"/>
                        </a:cubicBezTo>
                        <a:close/>
                        <a:moveTo>
                          <a:pt x="1439" y="760"/>
                        </a:moveTo>
                        <a:cubicBezTo>
                          <a:pt x="1440" y="759"/>
                          <a:pt x="1442" y="759"/>
                          <a:pt x="1442" y="758"/>
                        </a:cubicBezTo>
                        <a:cubicBezTo>
                          <a:pt x="1443" y="755"/>
                          <a:pt x="1441" y="754"/>
                          <a:pt x="1439" y="754"/>
                        </a:cubicBezTo>
                        <a:cubicBezTo>
                          <a:pt x="1437" y="755"/>
                          <a:pt x="1437" y="759"/>
                          <a:pt x="1439" y="760"/>
                        </a:cubicBezTo>
                        <a:close/>
                        <a:moveTo>
                          <a:pt x="1425" y="755"/>
                        </a:moveTo>
                        <a:cubicBezTo>
                          <a:pt x="1420" y="758"/>
                          <a:pt x="1413" y="759"/>
                          <a:pt x="1412" y="766"/>
                        </a:cubicBezTo>
                        <a:cubicBezTo>
                          <a:pt x="1418" y="765"/>
                          <a:pt x="1426" y="761"/>
                          <a:pt x="1425" y="755"/>
                        </a:cubicBezTo>
                        <a:close/>
                        <a:moveTo>
                          <a:pt x="1403" y="768"/>
                        </a:moveTo>
                        <a:cubicBezTo>
                          <a:pt x="1402" y="765"/>
                          <a:pt x="1405" y="759"/>
                          <a:pt x="1401" y="759"/>
                        </a:cubicBezTo>
                        <a:cubicBezTo>
                          <a:pt x="1398" y="763"/>
                          <a:pt x="1396" y="767"/>
                          <a:pt x="1393" y="772"/>
                        </a:cubicBezTo>
                        <a:cubicBezTo>
                          <a:pt x="1398" y="772"/>
                          <a:pt x="1400" y="769"/>
                          <a:pt x="1403" y="768"/>
                        </a:cubicBezTo>
                        <a:close/>
                        <a:moveTo>
                          <a:pt x="1653" y="772"/>
                        </a:moveTo>
                        <a:cubicBezTo>
                          <a:pt x="1654" y="769"/>
                          <a:pt x="1654" y="766"/>
                          <a:pt x="1651" y="765"/>
                        </a:cubicBezTo>
                        <a:cubicBezTo>
                          <a:pt x="1649" y="767"/>
                          <a:pt x="1649" y="772"/>
                          <a:pt x="1653" y="772"/>
                        </a:cubicBezTo>
                        <a:close/>
                        <a:moveTo>
                          <a:pt x="1640" y="801"/>
                        </a:moveTo>
                        <a:cubicBezTo>
                          <a:pt x="1632" y="799"/>
                          <a:pt x="1636" y="785"/>
                          <a:pt x="1629" y="782"/>
                        </a:cubicBezTo>
                        <a:cubicBezTo>
                          <a:pt x="1626" y="787"/>
                          <a:pt x="1624" y="781"/>
                          <a:pt x="1622" y="783"/>
                        </a:cubicBezTo>
                        <a:cubicBezTo>
                          <a:pt x="1618" y="787"/>
                          <a:pt x="1620" y="806"/>
                          <a:pt x="1615" y="802"/>
                        </a:cubicBezTo>
                        <a:cubicBezTo>
                          <a:pt x="1614" y="804"/>
                          <a:pt x="1614" y="808"/>
                          <a:pt x="1611" y="808"/>
                        </a:cubicBezTo>
                        <a:cubicBezTo>
                          <a:pt x="1608" y="804"/>
                          <a:pt x="1604" y="796"/>
                          <a:pt x="1606" y="789"/>
                        </a:cubicBezTo>
                        <a:cubicBezTo>
                          <a:pt x="1600" y="785"/>
                          <a:pt x="1603" y="777"/>
                          <a:pt x="1598" y="772"/>
                        </a:cubicBezTo>
                        <a:cubicBezTo>
                          <a:pt x="1590" y="775"/>
                          <a:pt x="1583" y="772"/>
                          <a:pt x="1579" y="771"/>
                        </a:cubicBezTo>
                        <a:cubicBezTo>
                          <a:pt x="1577" y="770"/>
                          <a:pt x="1575" y="772"/>
                          <a:pt x="1575" y="772"/>
                        </a:cubicBezTo>
                        <a:cubicBezTo>
                          <a:pt x="1573" y="771"/>
                          <a:pt x="1572" y="769"/>
                          <a:pt x="1571" y="769"/>
                        </a:cubicBezTo>
                        <a:cubicBezTo>
                          <a:pt x="1559" y="767"/>
                          <a:pt x="1546" y="771"/>
                          <a:pt x="1536" y="775"/>
                        </a:cubicBezTo>
                        <a:cubicBezTo>
                          <a:pt x="1536" y="778"/>
                          <a:pt x="1536" y="781"/>
                          <a:pt x="1534" y="783"/>
                        </a:cubicBezTo>
                        <a:cubicBezTo>
                          <a:pt x="1527" y="784"/>
                          <a:pt x="1523" y="781"/>
                          <a:pt x="1519" y="785"/>
                        </a:cubicBezTo>
                        <a:cubicBezTo>
                          <a:pt x="1529" y="800"/>
                          <a:pt x="1514" y="805"/>
                          <a:pt x="1508" y="814"/>
                        </a:cubicBezTo>
                        <a:cubicBezTo>
                          <a:pt x="1504" y="815"/>
                          <a:pt x="1505" y="811"/>
                          <a:pt x="1502" y="811"/>
                        </a:cubicBezTo>
                        <a:cubicBezTo>
                          <a:pt x="1502" y="814"/>
                          <a:pt x="1502" y="817"/>
                          <a:pt x="1501" y="818"/>
                        </a:cubicBezTo>
                        <a:cubicBezTo>
                          <a:pt x="1494" y="819"/>
                          <a:pt x="1490" y="823"/>
                          <a:pt x="1488" y="830"/>
                        </a:cubicBezTo>
                        <a:cubicBezTo>
                          <a:pt x="1496" y="827"/>
                          <a:pt x="1504" y="831"/>
                          <a:pt x="1511" y="835"/>
                        </a:cubicBezTo>
                        <a:cubicBezTo>
                          <a:pt x="1517" y="832"/>
                          <a:pt x="1518" y="823"/>
                          <a:pt x="1525" y="825"/>
                        </a:cubicBezTo>
                        <a:cubicBezTo>
                          <a:pt x="1526" y="821"/>
                          <a:pt x="1526" y="816"/>
                          <a:pt x="1531" y="816"/>
                        </a:cubicBezTo>
                        <a:cubicBezTo>
                          <a:pt x="1536" y="818"/>
                          <a:pt x="1538" y="820"/>
                          <a:pt x="1543" y="817"/>
                        </a:cubicBezTo>
                        <a:cubicBezTo>
                          <a:pt x="1544" y="821"/>
                          <a:pt x="1548" y="823"/>
                          <a:pt x="1547" y="830"/>
                        </a:cubicBezTo>
                        <a:cubicBezTo>
                          <a:pt x="1549" y="832"/>
                          <a:pt x="1553" y="831"/>
                          <a:pt x="1553" y="835"/>
                        </a:cubicBezTo>
                        <a:cubicBezTo>
                          <a:pt x="1550" y="836"/>
                          <a:pt x="1548" y="836"/>
                          <a:pt x="1548" y="839"/>
                        </a:cubicBezTo>
                        <a:cubicBezTo>
                          <a:pt x="1548" y="843"/>
                          <a:pt x="1550" y="844"/>
                          <a:pt x="1551" y="847"/>
                        </a:cubicBezTo>
                        <a:cubicBezTo>
                          <a:pt x="1558" y="848"/>
                          <a:pt x="1567" y="859"/>
                          <a:pt x="1573" y="846"/>
                        </a:cubicBezTo>
                        <a:cubicBezTo>
                          <a:pt x="1577" y="851"/>
                          <a:pt x="1581" y="856"/>
                          <a:pt x="1586" y="860"/>
                        </a:cubicBezTo>
                        <a:cubicBezTo>
                          <a:pt x="1589" y="852"/>
                          <a:pt x="1585" y="845"/>
                          <a:pt x="1581" y="840"/>
                        </a:cubicBezTo>
                        <a:cubicBezTo>
                          <a:pt x="1584" y="835"/>
                          <a:pt x="1586" y="832"/>
                          <a:pt x="1587" y="825"/>
                        </a:cubicBezTo>
                        <a:cubicBezTo>
                          <a:pt x="1591" y="819"/>
                          <a:pt x="1600" y="823"/>
                          <a:pt x="1605" y="820"/>
                        </a:cubicBezTo>
                        <a:cubicBezTo>
                          <a:pt x="1605" y="822"/>
                          <a:pt x="1608" y="822"/>
                          <a:pt x="1608" y="824"/>
                        </a:cubicBezTo>
                        <a:cubicBezTo>
                          <a:pt x="1613" y="820"/>
                          <a:pt x="1617" y="823"/>
                          <a:pt x="1620" y="818"/>
                        </a:cubicBezTo>
                        <a:cubicBezTo>
                          <a:pt x="1622" y="822"/>
                          <a:pt x="1619" y="830"/>
                          <a:pt x="1624" y="831"/>
                        </a:cubicBezTo>
                        <a:cubicBezTo>
                          <a:pt x="1624" y="827"/>
                          <a:pt x="1624" y="825"/>
                          <a:pt x="1625" y="822"/>
                        </a:cubicBezTo>
                        <a:cubicBezTo>
                          <a:pt x="1626" y="821"/>
                          <a:pt x="1627" y="820"/>
                          <a:pt x="1629" y="821"/>
                        </a:cubicBezTo>
                        <a:cubicBezTo>
                          <a:pt x="1630" y="812"/>
                          <a:pt x="1618" y="807"/>
                          <a:pt x="1622" y="802"/>
                        </a:cubicBezTo>
                        <a:cubicBezTo>
                          <a:pt x="1626" y="804"/>
                          <a:pt x="1625" y="810"/>
                          <a:pt x="1629" y="810"/>
                        </a:cubicBezTo>
                        <a:cubicBezTo>
                          <a:pt x="1631" y="808"/>
                          <a:pt x="1631" y="805"/>
                          <a:pt x="1632" y="803"/>
                        </a:cubicBezTo>
                        <a:cubicBezTo>
                          <a:pt x="1633" y="806"/>
                          <a:pt x="1636" y="806"/>
                          <a:pt x="1637" y="807"/>
                        </a:cubicBezTo>
                        <a:cubicBezTo>
                          <a:pt x="1639" y="806"/>
                          <a:pt x="1639" y="803"/>
                          <a:pt x="1640" y="801"/>
                        </a:cubicBezTo>
                        <a:close/>
                        <a:moveTo>
                          <a:pt x="1690" y="771"/>
                        </a:moveTo>
                        <a:cubicBezTo>
                          <a:pt x="1689" y="771"/>
                          <a:pt x="1689" y="770"/>
                          <a:pt x="1687" y="770"/>
                        </a:cubicBezTo>
                        <a:cubicBezTo>
                          <a:pt x="1682" y="783"/>
                          <a:pt x="1689" y="800"/>
                          <a:pt x="1687" y="817"/>
                        </a:cubicBezTo>
                        <a:cubicBezTo>
                          <a:pt x="1686" y="825"/>
                          <a:pt x="1682" y="834"/>
                          <a:pt x="1682" y="842"/>
                        </a:cubicBezTo>
                        <a:cubicBezTo>
                          <a:pt x="1682" y="846"/>
                          <a:pt x="1685" y="849"/>
                          <a:pt x="1685" y="853"/>
                        </a:cubicBezTo>
                        <a:cubicBezTo>
                          <a:pt x="1685" y="856"/>
                          <a:pt x="1683" y="859"/>
                          <a:pt x="1683" y="862"/>
                        </a:cubicBezTo>
                        <a:cubicBezTo>
                          <a:pt x="1683" y="866"/>
                          <a:pt x="1685" y="870"/>
                          <a:pt x="1685" y="874"/>
                        </a:cubicBezTo>
                        <a:cubicBezTo>
                          <a:pt x="1686" y="893"/>
                          <a:pt x="1677" y="913"/>
                          <a:pt x="1681" y="934"/>
                        </a:cubicBezTo>
                        <a:cubicBezTo>
                          <a:pt x="1682" y="932"/>
                          <a:pt x="1680" y="928"/>
                          <a:pt x="1682" y="927"/>
                        </a:cubicBezTo>
                        <a:cubicBezTo>
                          <a:pt x="1686" y="930"/>
                          <a:pt x="1681" y="938"/>
                          <a:pt x="1685" y="942"/>
                        </a:cubicBezTo>
                        <a:cubicBezTo>
                          <a:pt x="1693" y="889"/>
                          <a:pt x="1694" y="828"/>
                          <a:pt x="1690" y="771"/>
                        </a:cubicBezTo>
                        <a:close/>
                        <a:moveTo>
                          <a:pt x="1401" y="779"/>
                        </a:moveTo>
                        <a:cubicBezTo>
                          <a:pt x="1404" y="780"/>
                          <a:pt x="1407" y="781"/>
                          <a:pt x="1411" y="780"/>
                        </a:cubicBezTo>
                        <a:cubicBezTo>
                          <a:pt x="1411" y="778"/>
                          <a:pt x="1413" y="778"/>
                          <a:pt x="1413" y="775"/>
                        </a:cubicBezTo>
                        <a:cubicBezTo>
                          <a:pt x="1409" y="772"/>
                          <a:pt x="1405" y="773"/>
                          <a:pt x="1401" y="775"/>
                        </a:cubicBezTo>
                        <a:lnTo>
                          <a:pt x="1401" y="779"/>
                        </a:lnTo>
                        <a:close/>
                        <a:moveTo>
                          <a:pt x="1654" y="776"/>
                        </a:moveTo>
                        <a:cubicBezTo>
                          <a:pt x="1652" y="782"/>
                          <a:pt x="1656" y="788"/>
                          <a:pt x="1653" y="794"/>
                        </a:cubicBezTo>
                        <a:cubicBezTo>
                          <a:pt x="1652" y="791"/>
                          <a:pt x="1653" y="785"/>
                          <a:pt x="1650" y="784"/>
                        </a:cubicBezTo>
                        <a:cubicBezTo>
                          <a:pt x="1645" y="794"/>
                          <a:pt x="1655" y="802"/>
                          <a:pt x="1649" y="812"/>
                        </a:cubicBezTo>
                        <a:cubicBezTo>
                          <a:pt x="1661" y="810"/>
                          <a:pt x="1658" y="786"/>
                          <a:pt x="1654" y="776"/>
                        </a:cubicBezTo>
                        <a:close/>
                        <a:moveTo>
                          <a:pt x="1387" y="786"/>
                        </a:moveTo>
                        <a:cubicBezTo>
                          <a:pt x="1390" y="785"/>
                          <a:pt x="1393" y="785"/>
                          <a:pt x="1393" y="780"/>
                        </a:cubicBezTo>
                        <a:cubicBezTo>
                          <a:pt x="1390" y="780"/>
                          <a:pt x="1389" y="782"/>
                          <a:pt x="1386" y="781"/>
                        </a:cubicBezTo>
                        <a:cubicBezTo>
                          <a:pt x="1385" y="784"/>
                          <a:pt x="1387" y="784"/>
                          <a:pt x="1387" y="786"/>
                        </a:cubicBezTo>
                        <a:close/>
                        <a:moveTo>
                          <a:pt x="1206" y="798"/>
                        </a:moveTo>
                        <a:cubicBezTo>
                          <a:pt x="1207" y="804"/>
                          <a:pt x="1216" y="809"/>
                          <a:pt x="1221" y="808"/>
                        </a:cubicBezTo>
                        <a:cubicBezTo>
                          <a:pt x="1220" y="802"/>
                          <a:pt x="1212" y="796"/>
                          <a:pt x="1206" y="798"/>
                        </a:cubicBezTo>
                        <a:close/>
                        <a:moveTo>
                          <a:pt x="1676" y="874"/>
                        </a:moveTo>
                        <a:cubicBezTo>
                          <a:pt x="1674" y="892"/>
                          <a:pt x="1667" y="913"/>
                          <a:pt x="1670" y="929"/>
                        </a:cubicBezTo>
                        <a:cubicBezTo>
                          <a:pt x="1677" y="896"/>
                          <a:pt x="1684" y="863"/>
                          <a:pt x="1679" y="822"/>
                        </a:cubicBezTo>
                        <a:cubicBezTo>
                          <a:pt x="1670" y="822"/>
                          <a:pt x="1670" y="805"/>
                          <a:pt x="1665" y="798"/>
                        </a:cubicBezTo>
                        <a:cubicBezTo>
                          <a:pt x="1664" y="805"/>
                          <a:pt x="1668" y="816"/>
                          <a:pt x="1670" y="824"/>
                        </a:cubicBezTo>
                        <a:cubicBezTo>
                          <a:pt x="1679" y="827"/>
                          <a:pt x="1684" y="849"/>
                          <a:pt x="1676" y="853"/>
                        </a:cubicBezTo>
                        <a:cubicBezTo>
                          <a:pt x="1676" y="845"/>
                          <a:pt x="1673" y="840"/>
                          <a:pt x="1671" y="834"/>
                        </a:cubicBezTo>
                        <a:cubicBezTo>
                          <a:pt x="1669" y="841"/>
                          <a:pt x="1673" y="851"/>
                          <a:pt x="1673" y="859"/>
                        </a:cubicBezTo>
                        <a:cubicBezTo>
                          <a:pt x="1669" y="865"/>
                          <a:pt x="1667" y="872"/>
                          <a:pt x="1667" y="882"/>
                        </a:cubicBezTo>
                        <a:cubicBezTo>
                          <a:pt x="1660" y="888"/>
                          <a:pt x="1660" y="906"/>
                          <a:pt x="1664" y="913"/>
                        </a:cubicBezTo>
                        <a:cubicBezTo>
                          <a:pt x="1668" y="899"/>
                          <a:pt x="1671" y="886"/>
                          <a:pt x="1676" y="874"/>
                        </a:cubicBezTo>
                        <a:close/>
                        <a:moveTo>
                          <a:pt x="1221" y="823"/>
                        </a:moveTo>
                        <a:cubicBezTo>
                          <a:pt x="1223" y="826"/>
                          <a:pt x="1231" y="829"/>
                          <a:pt x="1236" y="825"/>
                        </a:cubicBezTo>
                        <a:cubicBezTo>
                          <a:pt x="1236" y="813"/>
                          <a:pt x="1217" y="811"/>
                          <a:pt x="1221" y="823"/>
                        </a:cubicBezTo>
                        <a:close/>
                        <a:moveTo>
                          <a:pt x="1644" y="820"/>
                        </a:moveTo>
                        <a:cubicBezTo>
                          <a:pt x="1642" y="819"/>
                          <a:pt x="1642" y="816"/>
                          <a:pt x="1639" y="817"/>
                        </a:cubicBezTo>
                        <a:cubicBezTo>
                          <a:pt x="1639" y="821"/>
                          <a:pt x="1641" y="824"/>
                          <a:pt x="1641" y="828"/>
                        </a:cubicBezTo>
                        <a:cubicBezTo>
                          <a:pt x="1639" y="827"/>
                          <a:pt x="1638" y="829"/>
                          <a:pt x="1636" y="829"/>
                        </a:cubicBezTo>
                        <a:cubicBezTo>
                          <a:pt x="1637" y="833"/>
                          <a:pt x="1632" y="836"/>
                          <a:pt x="1635" y="839"/>
                        </a:cubicBezTo>
                        <a:cubicBezTo>
                          <a:pt x="1636" y="836"/>
                          <a:pt x="1638" y="840"/>
                          <a:pt x="1639" y="840"/>
                        </a:cubicBezTo>
                        <a:cubicBezTo>
                          <a:pt x="1640" y="839"/>
                          <a:pt x="1640" y="838"/>
                          <a:pt x="1641" y="837"/>
                        </a:cubicBezTo>
                        <a:cubicBezTo>
                          <a:pt x="1643" y="841"/>
                          <a:pt x="1643" y="846"/>
                          <a:pt x="1648" y="847"/>
                        </a:cubicBezTo>
                        <a:cubicBezTo>
                          <a:pt x="1649" y="837"/>
                          <a:pt x="1645" y="833"/>
                          <a:pt x="1642" y="827"/>
                        </a:cubicBezTo>
                        <a:cubicBezTo>
                          <a:pt x="1644" y="826"/>
                          <a:pt x="1644" y="823"/>
                          <a:pt x="1644" y="820"/>
                        </a:cubicBezTo>
                        <a:close/>
                        <a:moveTo>
                          <a:pt x="1610" y="859"/>
                        </a:moveTo>
                        <a:cubicBezTo>
                          <a:pt x="1612" y="852"/>
                          <a:pt x="1615" y="843"/>
                          <a:pt x="1609" y="839"/>
                        </a:cubicBezTo>
                        <a:cubicBezTo>
                          <a:pt x="1612" y="847"/>
                          <a:pt x="1607" y="853"/>
                          <a:pt x="1610" y="859"/>
                        </a:cubicBezTo>
                        <a:close/>
                        <a:moveTo>
                          <a:pt x="1665" y="849"/>
                        </a:moveTo>
                        <a:cubicBezTo>
                          <a:pt x="1666" y="843"/>
                          <a:pt x="1660" y="839"/>
                          <a:pt x="1658" y="840"/>
                        </a:cubicBezTo>
                        <a:cubicBezTo>
                          <a:pt x="1661" y="842"/>
                          <a:pt x="1660" y="848"/>
                          <a:pt x="1665" y="849"/>
                        </a:cubicBezTo>
                        <a:close/>
                        <a:moveTo>
                          <a:pt x="1653" y="849"/>
                        </a:moveTo>
                        <a:cubicBezTo>
                          <a:pt x="1651" y="852"/>
                          <a:pt x="1649" y="859"/>
                          <a:pt x="1653" y="860"/>
                        </a:cubicBezTo>
                        <a:cubicBezTo>
                          <a:pt x="1656" y="859"/>
                          <a:pt x="1657" y="849"/>
                          <a:pt x="1653" y="849"/>
                        </a:cubicBezTo>
                        <a:close/>
                        <a:moveTo>
                          <a:pt x="1621" y="878"/>
                        </a:moveTo>
                        <a:cubicBezTo>
                          <a:pt x="1619" y="883"/>
                          <a:pt x="1621" y="890"/>
                          <a:pt x="1625" y="892"/>
                        </a:cubicBezTo>
                        <a:cubicBezTo>
                          <a:pt x="1625" y="886"/>
                          <a:pt x="1624" y="881"/>
                          <a:pt x="1621" y="878"/>
                        </a:cubicBezTo>
                        <a:close/>
                        <a:moveTo>
                          <a:pt x="1361" y="891"/>
                        </a:moveTo>
                        <a:cubicBezTo>
                          <a:pt x="1350" y="894"/>
                          <a:pt x="1342" y="901"/>
                          <a:pt x="1334" y="906"/>
                        </a:cubicBezTo>
                        <a:cubicBezTo>
                          <a:pt x="1345" y="911"/>
                          <a:pt x="1358" y="901"/>
                          <a:pt x="1361" y="891"/>
                        </a:cubicBezTo>
                        <a:close/>
                        <a:moveTo>
                          <a:pt x="1644" y="913"/>
                        </a:moveTo>
                        <a:cubicBezTo>
                          <a:pt x="1644" y="917"/>
                          <a:pt x="1645" y="920"/>
                          <a:pt x="1647" y="922"/>
                        </a:cubicBezTo>
                        <a:cubicBezTo>
                          <a:pt x="1647" y="914"/>
                          <a:pt x="1647" y="914"/>
                          <a:pt x="1647" y="914"/>
                        </a:cubicBezTo>
                        <a:cubicBezTo>
                          <a:pt x="1645" y="914"/>
                          <a:pt x="1645" y="913"/>
                          <a:pt x="1644" y="913"/>
                        </a:cubicBezTo>
                        <a:close/>
                        <a:moveTo>
                          <a:pt x="1645" y="965"/>
                        </a:moveTo>
                        <a:cubicBezTo>
                          <a:pt x="1650" y="950"/>
                          <a:pt x="1646" y="926"/>
                          <a:pt x="1638" y="916"/>
                        </a:cubicBezTo>
                        <a:cubicBezTo>
                          <a:pt x="1639" y="934"/>
                          <a:pt x="1644" y="947"/>
                          <a:pt x="1645" y="965"/>
                        </a:cubicBezTo>
                        <a:close/>
                        <a:moveTo>
                          <a:pt x="1615" y="935"/>
                        </a:moveTo>
                        <a:cubicBezTo>
                          <a:pt x="1614" y="937"/>
                          <a:pt x="1613" y="943"/>
                          <a:pt x="1616" y="944"/>
                        </a:cubicBezTo>
                        <a:cubicBezTo>
                          <a:pt x="1617" y="941"/>
                          <a:pt x="1617" y="937"/>
                          <a:pt x="1615" y="935"/>
                        </a:cubicBezTo>
                        <a:close/>
                        <a:moveTo>
                          <a:pt x="1660" y="949"/>
                        </a:moveTo>
                        <a:cubicBezTo>
                          <a:pt x="1653" y="953"/>
                          <a:pt x="1657" y="939"/>
                          <a:pt x="1653" y="937"/>
                        </a:cubicBezTo>
                        <a:cubicBezTo>
                          <a:pt x="1652" y="950"/>
                          <a:pt x="1656" y="959"/>
                          <a:pt x="1660" y="968"/>
                        </a:cubicBezTo>
                        <a:cubicBezTo>
                          <a:pt x="1661" y="964"/>
                          <a:pt x="1660" y="956"/>
                          <a:pt x="1660" y="949"/>
                        </a:cubicBezTo>
                        <a:close/>
                        <a:moveTo>
                          <a:pt x="1663" y="972"/>
                        </a:moveTo>
                        <a:cubicBezTo>
                          <a:pt x="1665" y="970"/>
                          <a:pt x="1668" y="964"/>
                          <a:pt x="1663" y="962"/>
                        </a:cubicBezTo>
                        <a:cubicBezTo>
                          <a:pt x="1663" y="965"/>
                          <a:pt x="1659" y="971"/>
                          <a:pt x="1663" y="972"/>
                        </a:cubicBezTo>
                        <a:close/>
                        <a:moveTo>
                          <a:pt x="1674" y="971"/>
                        </a:moveTo>
                        <a:cubicBezTo>
                          <a:pt x="1674" y="974"/>
                          <a:pt x="1673" y="982"/>
                          <a:pt x="1675" y="979"/>
                        </a:cubicBezTo>
                        <a:cubicBezTo>
                          <a:pt x="1674" y="977"/>
                          <a:pt x="1675" y="969"/>
                          <a:pt x="1674" y="971"/>
                        </a:cubicBezTo>
                        <a:close/>
                        <a:moveTo>
                          <a:pt x="1656" y="973"/>
                        </a:moveTo>
                        <a:cubicBezTo>
                          <a:pt x="1655" y="975"/>
                          <a:pt x="1652" y="981"/>
                          <a:pt x="1654" y="984"/>
                        </a:cubicBezTo>
                        <a:cubicBezTo>
                          <a:pt x="1656" y="980"/>
                          <a:pt x="1656" y="984"/>
                          <a:pt x="1657" y="985"/>
                        </a:cubicBezTo>
                        <a:cubicBezTo>
                          <a:pt x="1660" y="982"/>
                          <a:pt x="1660" y="975"/>
                          <a:pt x="1656" y="973"/>
                        </a:cubicBezTo>
                        <a:close/>
                        <a:moveTo>
                          <a:pt x="1663" y="974"/>
                        </a:moveTo>
                        <a:cubicBezTo>
                          <a:pt x="1662" y="977"/>
                          <a:pt x="1660" y="988"/>
                          <a:pt x="1665" y="989"/>
                        </a:cubicBezTo>
                        <a:cubicBezTo>
                          <a:pt x="1666" y="984"/>
                          <a:pt x="1667" y="977"/>
                          <a:pt x="1663" y="974"/>
                        </a:cubicBezTo>
                        <a:close/>
                        <a:moveTo>
                          <a:pt x="1271" y="1110"/>
                        </a:moveTo>
                        <a:cubicBezTo>
                          <a:pt x="1281" y="1099"/>
                          <a:pt x="1266" y="1092"/>
                          <a:pt x="1265" y="1081"/>
                        </a:cubicBezTo>
                        <a:cubicBezTo>
                          <a:pt x="1262" y="1065"/>
                          <a:pt x="1278" y="1057"/>
                          <a:pt x="1281" y="1042"/>
                        </a:cubicBezTo>
                        <a:cubicBezTo>
                          <a:pt x="1281" y="1042"/>
                          <a:pt x="1280" y="1041"/>
                          <a:pt x="1279" y="1042"/>
                        </a:cubicBezTo>
                        <a:cubicBezTo>
                          <a:pt x="1277" y="1046"/>
                          <a:pt x="1270" y="1046"/>
                          <a:pt x="1266" y="1048"/>
                        </a:cubicBezTo>
                        <a:cubicBezTo>
                          <a:pt x="1262" y="1053"/>
                          <a:pt x="1266" y="1064"/>
                          <a:pt x="1259" y="1065"/>
                        </a:cubicBezTo>
                        <a:cubicBezTo>
                          <a:pt x="1258" y="1061"/>
                          <a:pt x="1261" y="1060"/>
                          <a:pt x="1260" y="1057"/>
                        </a:cubicBezTo>
                        <a:cubicBezTo>
                          <a:pt x="1250" y="1056"/>
                          <a:pt x="1259" y="1073"/>
                          <a:pt x="1250" y="1073"/>
                        </a:cubicBezTo>
                        <a:cubicBezTo>
                          <a:pt x="1245" y="1072"/>
                          <a:pt x="1244" y="1067"/>
                          <a:pt x="1239" y="1066"/>
                        </a:cubicBezTo>
                        <a:cubicBezTo>
                          <a:pt x="1237" y="1066"/>
                          <a:pt x="1238" y="1069"/>
                          <a:pt x="1236" y="1069"/>
                        </a:cubicBezTo>
                        <a:cubicBezTo>
                          <a:pt x="1238" y="1077"/>
                          <a:pt x="1244" y="1081"/>
                          <a:pt x="1242" y="1090"/>
                        </a:cubicBezTo>
                        <a:cubicBezTo>
                          <a:pt x="1246" y="1089"/>
                          <a:pt x="1249" y="1091"/>
                          <a:pt x="1249" y="1094"/>
                        </a:cubicBezTo>
                        <a:cubicBezTo>
                          <a:pt x="1246" y="1105"/>
                          <a:pt x="1258" y="1113"/>
                          <a:pt x="1258" y="1127"/>
                        </a:cubicBezTo>
                        <a:cubicBezTo>
                          <a:pt x="1264" y="1127"/>
                          <a:pt x="1264" y="1127"/>
                          <a:pt x="1264" y="1127"/>
                        </a:cubicBezTo>
                        <a:cubicBezTo>
                          <a:pt x="1266" y="1120"/>
                          <a:pt x="1256" y="1112"/>
                          <a:pt x="1266" y="1108"/>
                        </a:cubicBezTo>
                        <a:cubicBezTo>
                          <a:pt x="1267" y="1109"/>
                          <a:pt x="1269" y="1110"/>
                          <a:pt x="1271" y="1110"/>
                        </a:cubicBezTo>
                        <a:close/>
                        <a:moveTo>
                          <a:pt x="1304" y="1191"/>
                        </a:moveTo>
                        <a:cubicBezTo>
                          <a:pt x="1301" y="1177"/>
                          <a:pt x="1291" y="1163"/>
                          <a:pt x="1287" y="1150"/>
                        </a:cubicBezTo>
                        <a:cubicBezTo>
                          <a:pt x="1286" y="1149"/>
                          <a:pt x="1288" y="1147"/>
                          <a:pt x="1288" y="1145"/>
                        </a:cubicBezTo>
                        <a:cubicBezTo>
                          <a:pt x="1286" y="1138"/>
                          <a:pt x="1282" y="1132"/>
                          <a:pt x="1282" y="1124"/>
                        </a:cubicBezTo>
                        <a:cubicBezTo>
                          <a:pt x="1277" y="1124"/>
                          <a:pt x="1277" y="1128"/>
                          <a:pt x="1273" y="1128"/>
                        </a:cubicBezTo>
                        <a:cubicBezTo>
                          <a:pt x="1273" y="1126"/>
                          <a:pt x="1273" y="1125"/>
                          <a:pt x="1271" y="1125"/>
                        </a:cubicBezTo>
                        <a:cubicBezTo>
                          <a:pt x="1263" y="1137"/>
                          <a:pt x="1281" y="1154"/>
                          <a:pt x="1272" y="1166"/>
                        </a:cubicBezTo>
                        <a:cubicBezTo>
                          <a:pt x="1284" y="1169"/>
                          <a:pt x="1279" y="1185"/>
                          <a:pt x="1283" y="1191"/>
                        </a:cubicBezTo>
                        <a:cubicBezTo>
                          <a:pt x="1282" y="1194"/>
                          <a:pt x="1280" y="1195"/>
                          <a:pt x="1280" y="1198"/>
                        </a:cubicBezTo>
                        <a:cubicBezTo>
                          <a:pt x="1282" y="1203"/>
                          <a:pt x="1284" y="1202"/>
                          <a:pt x="1283" y="1210"/>
                        </a:cubicBezTo>
                        <a:cubicBezTo>
                          <a:pt x="1289" y="1212"/>
                          <a:pt x="1298" y="1213"/>
                          <a:pt x="1303" y="1217"/>
                        </a:cubicBezTo>
                        <a:cubicBezTo>
                          <a:pt x="1310" y="1213"/>
                          <a:pt x="1306" y="1210"/>
                          <a:pt x="1305" y="1205"/>
                        </a:cubicBezTo>
                        <a:cubicBezTo>
                          <a:pt x="1304" y="1201"/>
                          <a:pt x="1305" y="1196"/>
                          <a:pt x="1304" y="1191"/>
                        </a:cubicBezTo>
                        <a:close/>
                        <a:moveTo>
                          <a:pt x="1208" y="1130"/>
                        </a:moveTo>
                        <a:cubicBezTo>
                          <a:pt x="1208" y="1133"/>
                          <a:pt x="1204" y="1136"/>
                          <a:pt x="1206" y="1138"/>
                        </a:cubicBezTo>
                        <a:cubicBezTo>
                          <a:pt x="1210" y="1138"/>
                          <a:pt x="1213" y="1136"/>
                          <a:pt x="1212" y="1131"/>
                        </a:cubicBezTo>
                        <a:cubicBezTo>
                          <a:pt x="1210" y="1131"/>
                          <a:pt x="1210" y="1130"/>
                          <a:pt x="1208" y="1130"/>
                        </a:cubicBezTo>
                        <a:close/>
                        <a:moveTo>
                          <a:pt x="327" y="1189"/>
                        </a:moveTo>
                        <a:cubicBezTo>
                          <a:pt x="325" y="1196"/>
                          <a:pt x="331" y="1208"/>
                          <a:pt x="336" y="1208"/>
                        </a:cubicBezTo>
                        <a:cubicBezTo>
                          <a:pt x="334" y="1201"/>
                          <a:pt x="333" y="1192"/>
                          <a:pt x="327" y="1189"/>
                        </a:cubicBezTo>
                        <a:close/>
                        <a:moveTo>
                          <a:pt x="1468" y="1210"/>
                        </a:moveTo>
                        <a:cubicBezTo>
                          <a:pt x="1469" y="1212"/>
                          <a:pt x="1468" y="1218"/>
                          <a:pt x="1471" y="1219"/>
                        </a:cubicBezTo>
                        <a:cubicBezTo>
                          <a:pt x="1473" y="1218"/>
                          <a:pt x="1475" y="1216"/>
                          <a:pt x="1474" y="1211"/>
                        </a:cubicBezTo>
                        <a:cubicBezTo>
                          <a:pt x="1472" y="1211"/>
                          <a:pt x="1470" y="1210"/>
                          <a:pt x="1468" y="1210"/>
                        </a:cubicBezTo>
                        <a:close/>
                        <a:moveTo>
                          <a:pt x="340" y="1216"/>
                        </a:moveTo>
                        <a:cubicBezTo>
                          <a:pt x="341" y="1213"/>
                          <a:pt x="339" y="1212"/>
                          <a:pt x="336" y="1212"/>
                        </a:cubicBezTo>
                        <a:cubicBezTo>
                          <a:pt x="336" y="1215"/>
                          <a:pt x="338" y="1216"/>
                          <a:pt x="340" y="1216"/>
                        </a:cubicBezTo>
                        <a:close/>
                        <a:moveTo>
                          <a:pt x="1410" y="1214"/>
                        </a:moveTo>
                        <a:cubicBezTo>
                          <a:pt x="1409" y="1216"/>
                          <a:pt x="1405" y="1216"/>
                          <a:pt x="1406" y="1219"/>
                        </a:cubicBezTo>
                        <a:cubicBezTo>
                          <a:pt x="1408" y="1222"/>
                          <a:pt x="1413" y="1217"/>
                          <a:pt x="1410" y="1214"/>
                        </a:cubicBezTo>
                        <a:close/>
                        <a:moveTo>
                          <a:pt x="1293" y="1220"/>
                        </a:moveTo>
                        <a:cubicBezTo>
                          <a:pt x="1293" y="1222"/>
                          <a:pt x="1291" y="1228"/>
                          <a:pt x="1293" y="1230"/>
                        </a:cubicBezTo>
                        <a:cubicBezTo>
                          <a:pt x="1294" y="1226"/>
                          <a:pt x="1298" y="1225"/>
                          <a:pt x="1297" y="1220"/>
                        </a:cubicBezTo>
                        <a:lnTo>
                          <a:pt x="1293" y="1220"/>
                        </a:lnTo>
                        <a:close/>
                        <a:moveTo>
                          <a:pt x="1425" y="1225"/>
                        </a:moveTo>
                        <a:cubicBezTo>
                          <a:pt x="1424" y="1227"/>
                          <a:pt x="1424" y="1230"/>
                          <a:pt x="1423" y="1233"/>
                        </a:cubicBezTo>
                        <a:cubicBezTo>
                          <a:pt x="1426" y="1232"/>
                          <a:pt x="1429" y="1226"/>
                          <a:pt x="1425" y="1225"/>
                        </a:cubicBezTo>
                        <a:close/>
                        <a:moveTo>
                          <a:pt x="1402" y="1226"/>
                        </a:moveTo>
                        <a:cubicBezTo>
                          <a:pt x="1400" y="1233"/>
                          <a:pt x="1392" y="1238"/>
                          <a:pt x="1394" y="1247"/>
                        </a:cubicBezTo>
                        <a:cubicBezTo>
                          <a:pt x="1389" y="1249"/>
                          <a:pt x="1389" y="1255"/>
                          <a:pt x="1387" y="1259"/>
                        </a:cubicBezTo>
                        <a:cubicBezTo>
                          <a:pt x="1392" y="1259"/>
                          <a:pt x="1389" y="1263"/>
                          <a:pt x="1391" y="1267"/>
                        </a:cubicBezTo>
                        <a:cubicBezTo>
                          <a:pt x="1407" y="1262"/>
                          <a:pt x="1407" y="1247"/>
                          <a:pt x="1417" y="1237"/>
                        </a:cubicBezTo>
                        <a:cubicBezTo>
                          <a:pt x="1409" y="1238"/>
                          <a:pt x="1404" y="1232"/>
                          <a:pt x="1402" y="1226"/>
                        </a:cubicBezTo>
                        <a:close/>
                        <a:moveTo>
                          <a:pt x="384" y="1283"/>
                        </a:moveTo>
                        <a:cubicBezTo>
                          <a:pt x="384" y="1280"/>
                          <a:pt x="383" y="1279"/>
                          <a:pt x="382" y="1277"/>
                        </a:cubicBezTo>
                        <a:cubicBezTo>
                          <a:pt x="380" y="1277"/>
                          <a:pt x="380" y="1277"/>
                          <a:pt x="380" y="1277"/>
                        </a:cubicBezTo>
                        <a:cubicBezTo>
                          <a:pt x="378" y="1279"/>
                          <a:pt x="383" y="1282"/>
                          <a:pt x="384" y="1283"/>
                        </a:cubicBezTo>
                        <a:close/>
                        <a:moveTo>
                          <a:pt x="394" y="1300"/>
                        </a:moveTo>
                        <a:cubicBezTo>
                          <a:pt x="392" y="1298"/>
                          <a:pt x="393" y="1295"/>
                          <a:pt x="389" y="1295"/>
                        </a:cubicBezTo>
                        <a:cubicBezTo>
                          <a:pt x="390" y="1297"/>
                          <a:pt x="391" y="1303"/>
                          <a:pt x="394" y="1300"/>
                        </a:cubicBezTo>
                        <a:close/>
                        <a:moveTo>
                          <a:pt x="395" y="1315"/>
                        </a:moveTo>
                        <a:cubicBezTo>
                          <a:pt x="399" y="1316"/>
                          <a:pt x="399" y="1308"/>
                          <a:pt x="396" y="1308"/>
                        </a:cubicBezTo>
                        <a:cubicBezTo>
                          <a:pt x="397" y="1312"/>
                          <a:pt x="394" y="1312"/>
                          <a:pt x="395" y="1315"/>
                        </a:cubicBezTo>
                        <a:close/>
                        <a:moveTo>
                          <a:pt x="356" y="1359"/>
                        </a:moveTo>
                        <a:cubicBezTo>
                          <a:pt x="354" y="1355"/>
                          <a:pt x="356" y="1356"/>
                          <a:pt x="357" y="1353"/>
                        </a:cubicBezTo>
                        <a:cubicBezTo>
                          <a:pt x="355" y="1351"/>
                          <a:pt x="353" y="1348"/>
                          <a:pt x="349" y="1348"/>
                        </a:cubicBezTo>
                        <a:cubicBezTo>
                          <a:pt x="347" y="1352"/>
                          <a:pt x="343" y="1362"/>
                          <a:pt x="356" y="1359"/>
                        </a:cubicBezTo>
                        <a:close/>
                        <a:moveTo>
                          <a:pt x="561" y="16"/>
                        </a:moveTo>
                        <a:cubicBezTo>
                          <a:pt x="555" y="19"/>
                          <a:pt x="539" y="22"/>
                          <a:pt x="541" y="25"/>
                        </a:cubicBezTo>
                        <a:cubicBezTo>
                          <a:pt x="546" y="21"/>
                          <a:pt x="556" y="21"/>
                          <a:pt x="561" y="16"/>
                        </a:cubicBezTo>
                        <a:close/>
                        <a:moveTo>
                          <a:pt x="826" y="55"/>
                        </a:moveTo>
                        <a:cubicBezTo>
                          <a:pt x="825" y="51"/>
                          <a:pt x="816" y="51"/>
                          <a:pt x="817" y="48"/>
                        </a:cubicBezTo>
                        <a:cubicBezTo>
                          <a:pt x="820" y="49"/>
                          <a:pt x="827" y="50"/>
                          <a:pt x="829" y="48"/>
                        </a:cubicBezTo>
                        <a:cubicBezTo>
                          <a:pt x="828" y="48"/>
                          <a:pt x="828" y="46"/>
                          <a:pt x="828" y="45"/>
                        </a:cubicBezTo>
                        <a:cubicBezTo>
                          <a:pt x="826" y="42"/>
                          <a:pt x="821" y="47"/>
                          <a:pt x="819" y="44"/>
                        </a:cubicBezTo>
                        <a:cubicBezTo>
                          <a:pt x="822" y="43"/>
                          <a:pt x="824" y="43"/>
                          <a:pt x="824" y="40"/>
                        </a:cubicBezTo>
                        <a:cubicBezTo>
                          <a:pt x="811" y="35"/>
                          <a:pt x="798" y="34"/>
                          <a:pt x="785" y="31"/>
                        </a:cubicBezTo>
                        <a:cubicBezTo>
                          <a:pt x="781" y="32"/>
                          <a:pt x="772" y="33"/>
                          <a:pt x="773" y="27"/>
                        </a:cubicBezTo>
                        <a:cubicBezTo>
                          <a:pt x="781" y="29"/>
                          <a:pt x="787" y="26"/>
                          <a:pt x="796" y="27"/>
                        </a:cubicBezTo>
                        <a:cubicBezTo>
                          <a:pt x="795" y="23"/>
                          <a:pt x="796" y="24"/>
                          <a:pt x="797" y="21"/>
                        </a:cubicBezTo>
                        <a:cubicBezTo>
                          <a:pt x="781" y="17"/>
                          <a:pt x="771" y="22"/>
                          <a:pt x="757" y="19"/>
                        </a:cubicBezTo>
                        <a:cubicBezTo>
                          <a:pt x="761" y="17"/>
                          <a:pt x="766" y="16"/>
                          <a:pt x="768" y="11"/>
                        </a:cubicBezTo>
                        <a:cubicBezTo>
                          <a:pt x="752" y="11"/>
                          <a:pt x="738" y="6"/>
                          <a:pt x="725" y="5"/>
                        </a:cubicBezTo>
                        <a:cubicBezTo>
                          <a:pt x="712" y="4"/>
                          <a:pt x="705" y="7"/>
                          <a:pt x="693" y="9"/>
                        </a:cubicBezTo>
                        <a:cubicBezTo>
                          <a:pt x="683" y="10"/>
                          <a:pt x="671" y="10"/>
                          <a:pt x="662" y="11"/>
                        </a:cubicBezTo>
                        <a:cubicBezTo>
                          <a:pt x="651" y="13"/>
                          <a:pt x="643" y="20"/>
                          <a:pt x="635" y="15"/>
                        </a:cubicBezTo>
                        <a:cubicBezTo>
                          <a:pt x="630" y="19"/>
                          <a:pt x="620" y="12"/>
                          <a:pt x="615" y="17"/>
                        </a:cubicBezTo>
                        <a:cubicBezTo>
                          <a:pt x="608" y="14"/>
                          <a:pt x="603" y="20"/>
                          <a:pt x="595" y="21"/>
                        </a:cubicBezTo>
                        <a:cubicBezTo>
                          <a:pt x="595" y="21"/>
                          <a:pt x="594" y="19"/>
                          <a:pt x="593" y="19"/>
                        </a:cubicBezTo>
                        <a:cubicBezTo>
                          <a:pt x="584" y="20"/>
                          <a:pt x="575" y="27"/>
                          <a:pt x="565" y="26"/>
                        </a:cubicBezTo>
                        <a:cubicBezTo>
                          <a:pt x="575" y="23"/>
                          <a:pt x="579" y="19"/>
                          <a:pt x="588" y="13"/>
                        </a:cubicBezTo>
                        <a:cubicBezTo>
                          <a:pt x="566" y="13"/>
                          <a:pt x="548" y="24"/>
                          <a:pt x="529" y="32"/>
                        </a:cubicBezTo>
                        <a:cubicBezTo>
                          <a:pt x="530" y="32"/>
                          <a:pt x="532" y="31"/>
                          <a:pt x="532" y="33"/>
                        </a:cubicBezTo>
                        <a:cubicBezTo>
                          <a:pt x="530" y="33"/>
                          <a:pt x="530" y="33"/>
                          <a:pt x="531" y="34"/>
                        </a:cubicBezTo>
                        <a:cubicBezTo>
                          <a:pt x="527" y="33"/>
                          <a:pt x="520" y="40"/>
                          <a:pt x="515" y="37"/>
                        </a:cubicBezTo>
                        <a:cubicBezTo>
                          <a:pt x="523" y="35"/>
                          <a:pt x="528" y="30"/>
                          <a:pt x="534" y="26"/>
                        </a:cubicBezTo>
                        <a:cubicBezTo>
                          <a:pt x="527" y="29"/>
                          <a:pt x="519" y="31"/>
                          <a:pt x="513" y="35"/>
                        </a:cubicBezTo>
                        <a:cubicBezTo>
                          <a:pt x="514" y="36"/>
                          <a:pt x="515" y="35"/>
                          <a:pt x="515" y="36"/>
                        </a:cubicBezTo>
                        <a:cubicBezTo>
                          <a:pt x="505" y="36"/>
                          <a:pt x="497" y="43"/>
                          <a:pt x="488" y="46"/>
                        </a:cubicBezTo>
                        <a:cubicBezTo>
                          <a:pt x="481" y="49"/>
                          <a:pt x="473" y="50"/>
                          <a:pt x="467" y="56"/>
                        </a:cubicBezTo>
                        <a:cubicBezTo>
                          <a:pt x="468" y="55"/>
                          <a:pt x="470" y="56"/>
                          <a:pt x="470" y="55"/>
                        </a:cubicBezTo>
                        <a:cubicBezTo>
                          <a:pt x="469" y="60"/>
                          <a:pt x="447" y="63"/>
                          <a:pt x="443" y="69"/>
                        </a:cubicBezTo>
                        <a:cubicBezTo>
                          <a:pt x="450" y="70"/>
                          <a:pt x="458" y="61"/>
                          <a:pt x="464" y="61"/>
                        </a:cubicBezTo>
                        <a:cubicBezTo>
                          <a:pt x="463" y="64"/>
                          <a:pt x="461" y="64"/>
                          <a:pt x="460" y="66"/>
                        </a:cubicBezTo>
                        <a:cubicBezTo>
                          <a:pt x="462" y="73"/>
                          <a:pt x="454" y="86"/>
                          <a:pt x="444" y="86"/>
                        </a:cubicBezTo>
                        <a:cubicBezTo>
                          <a:pt x="441" y="91"/>
                          <a:pt x="436" y="93"/>
                          <a:pt x="432" y="97"/>
                        </a:cubicBezTo>
                        <a:cubicBezTo>
                          <a:pt x="418" y="99"/>
                          <a:pt x="404" y="111"/>
                          <a:pt x="391" y="116"/>
                        </a:cubicBezTo>
                        <a:cubicBezTo>
                          <a:pt x="388" y="117"/>
                          <a:pt x="383" y="118"/>
                          <a:pt x="381" y="119"/>
                        </a:cubicBezTo>
                        <a:cubicBezTo>
                          <a:pt x="377" y="122"/>
                          <a:pt x="374" y="128"/>
                          <a:pt x="370" y="132"/>
                        </a:cubicBezTo>
                        <a:cubicBezTo>
                          <a:pt x="363" y="140"/>
                          <a:pt x="355" y="144"/>
                          <a:pt x="348" y="149"/>
                        </a:cubicBezTo>
                        <a:cubicBezTo>
                          <a:pt x="349" y="138"/>
                          <a:pt x="363" y="132"/>
                          <a:pt x="370" y="124"/>
                        </a:cubicBezTo>
                        <a:cubicBezTo>
                          <a:pt x="369" y="124"/>
                          <a:pt x="366" y="124"/>
                          <a:pt x="366" y="123"/>
                        </a:cubicBezTo>
                        <a:cubicBezTo>
                          <a:pt x="380" y="105"/>
                          <a:pt x="405" y="94"/>
                          <a:pt x="419" y="81"/>
                        </a:cubicBezTo>
                        <a:cubicBezTo>
                          <a:pt x="375" y="105"/>
                          <a:pt x="332" y="135"/>
                          <a:pt x="295" y="165"/>
                        </a:cubicBezTo>
                        <a:cubicBezTo>
                          <a:pt x="288" y="171"/>
                          <a:pt x="278" y="177"/>
                          <a:pt x="274" y="186"/>
                        </a:cubicBezTo>
                        <a:cubicBezTo>
                          <a:pt x="277" y="183"/>
                          <a:pt x="284" y="178"/>
                          <a:pt x="288" y="178"/>
                        </a:cubicBezTo>
                        <a:cubicBezTo>
                          <a:pt x="285" y="181"/>
                          <a:pt x="289" y="185"/>
                          <a:pt x="285" y="187"/>
                        </a:cubicBezTo>
                        <a:cubicBezTo>
                          <a:pt x="284" y="186"/>
                          <a:pt x="283" y="184"/>
                          <a:pt x="280" y="185"/>
                        </a:cubicBezTo>
                        <a:cubicBezTo>
                          <a:pt x="268" y="194"/>
                          <a:pt x="259" y="208"/>
                          <a:pt x="249" y="216"/>
                        </a:cubicBezTo>
                        <a:cubicBezTo>
                          <a:pt x="249" y="216"/>
                          <a:pt x="249" y="216"/>
                          <a:pt x="249" y="216"/>
                        </a:cubicBezTo>
                        <a:cubicBezTo>
                          <a:pt x="245" y="222"/>
                          <a:pt x="236" y="223"/>
                          <a:pt x="234" y="230"/>
                        </a:cubicBezTo>
                        <a:cubicBezTo>
                          <a:pt x="239" y="230"/>
                          <a:pt x="236" y="233"/>
                          <a:pt x="237" y="235"/>
                        </a:cubicBezTo>
                        <a:cubicBezTo>
                          <a:pt x="246" y="233"/>
                          <a:pt x="246" y="224"/>
                          <a:pt x="249" y="219"/>
                        </a:cubicBezTo>
                        <a:cubicBezTo>
                          <a:pt x="255" y="221"/>
                          <a:pt x="255" y="224"/>
                          <a:pt x="260" y="226"/>
                        </a:cubicBezTo>
                        <a:cubicBezTo>
                          <a:pt x="259" y="236"/>
                          <a:pt x="251" y="239"/>
                          <a:pt x="247" y="246"/>
                        </a:cubicBezTo>
                        <a:cubicBezTo>
                          <a:pt x="252" y="247"/>
                          <a:pt x="250" y="242"/>
                          <a:pt x="255" y="243"/>
                        </a:cubicBezTo>
                        <a:cubicBezTo>
                          <a:pt x="257" y="246"/>
                          <a:pt x="256" y="246"/>
                          <a:pt x="257" y="249"/>
                        </a:cubicBezTo>
                        <a:cubicBezTo>
                          <a:pt x="260" y="249"/>
                          <a:pt x="263" y="246"/>
                          <a:pt x="263" y="248"/>
                        </a:cubicBezTo>
                        <a:cubicBezTo>
                          <a:pt x="260" y="249"/>
                          <a:pt x="261" y="257"/>
                          <a:pt x="262" y="261"/>
                        </a:cubicBezTo>
                        <a:cubicBezTo>
                          <a:pt x="264" y="260"/>
                          <a:pt x="265" y="255"/>
                          <a:pt x="266" y="257"/>
                        </a:cubicBezTo>
                        <a:cubicBezTo>
                          <a:pt x="263" y="262"/>
                          <a:pt x="258" y="268"/>
                          <a:pt x="262" y="274"/>
                        </a:cubicBezTo>
                        <a:cubicBezTo>
                          <a:pt x="266" y="267"/>
                          <a:pt x="267" y="261"/>
                          <a:pt x="273" y="263"/>
                        </a:cubicBezTo>
                        <a:cubicBezTo>
                          <a:pt x="268" y="270"/>
                          <a:pt x="259" y="277"/>
                          <a:pt x="261" y="285"/>
                        </a:cubicBezTo>
                        <a:cubicBezTo>
                          <a:pt x="260" y="286"/>
                          <a:pt x="256" y="286"/>
                          <a:pt x="258" y="290"/>
                        </a:cubicBezTo>
                        <a:cubicBezTo>
                          <a:pt x="259" y="294"/>
                          <a:pt x="261" y="286"/>
                          <a:pt x="262" y="290"/>
                        </a:cubicBezTo>
                        <a:cubicBezTo>
                          <a:pt x="261" y="293"/>
                          <a:pt x="257" y="293"/>
                          <a:pt x="258" y="298"/>
                        </a:cubicBezTo>
                        <a:cubicBezTo>
                          <a:pt x="260" y="297"/>
                          <a:pt x="262" y="296"/>
                          <a:pt x="264" y="296"/>
                        </a:cubicBezTo>
                        <a:cubicBezTo>
                          <a:pt x="265" y="298"/>
                          <a:pt x="267" y="298"/>
                          <a:pt x="266" y="301"/>
                        </a:cubicBezTo>
                        <a:cubicBezTo>
                          <a:pt x="269" y="302"/>
                          <a:pt x="270" y="300"/>
                          <a:pt x="273" y="300"/>
                        </a:cubicBezTo>
                        <a:cubicBezTo>
                          <a:pt x="273" y="305"/>
                          <a:pt x="277" y="306"/>
                          <a:pt x="278" y="310"/>
                        </a:cubicBezTo>
                        <a:cubicBezTo>
                          <a:pt x="280" y="310"/>
                          <a:pt x="281" y="310"/>
                          <a:pt x="283" y="309"/>
                        </a:cubicBezTo>
                        <a:cubicBezTo>
                          <a:pt x="296" y="326"/>
                          <a:pt x="276" y="338"/>
                          <a:pt x="275" y="355"/>
                        </a:cubicBezTo>
                        <a:cubicBezTo>
                          <a:pt x="269" y="361"/>
                          <a:pt x="262" y="377"/>
                          <a:pt x="272" y="383"/>
                        </a:cubicBezTo>
                        <a:cubicBezTo>
                          <a:pt x="282" y="369"/>
                          <a:pt x="296" y="358"/>
                          <a:pt x="294" y="338"/>
                        </a:cubicBezTo>
                        <a:cubicBezTo>
                          <a:pt x="302" y="337"/>
                          <a:pt x="303" y="328"/>
                          <a:pt x="309" y="325"/>
                        </a:cubicBezTo>
                        <a:cubicBezTo>
                          <a:pt x="313" y="325"/>
                          <a:pt x="313" y="328"/>
                          <a:pt x="316" y="328"/>
                        </a:cubicBezTo>
                        <a:cubicBezTo>
                          <a:pt x="324" y="317"/>
                          <a:pt x="341" y="312"/>
                          <a:pt x="356" y="316"/>
                        </a:cubicBezTo>
                        <a:cubicBezTo>
                          <a:pt x="355" y="319"/>
                          <a:pt x="352" y="322"/>
                          <a:pt x="350" y="326"/>
                        </a:cubicBezTo>
                        <a:cubicBezTo>
                          <a:pt x="355" y="326"/>
                          <a:pt x="355" y="321"/>
                          <a:pt x="359" y="321"/>
                        </a:cubicBezTo>
                        <a:cubicBezTo>
                          <a:pt x="360" y="322"/>
                          <a:pt x="358" y="323"/>
                          <a:pt x="358" y="324"/>
                        </a:cubicBezTo>
                        <a:cubicBezTo>
                          <a:pt x="366" y="322"/>
                          <a:pt x="373" y="318"/>
                          <a:pt x="378" y="313"/>
                        </a:cubicBezTo>
                        <a:cubicBezTo>
                          <a:pt x="385" y="318"/>
                          <a:pt x="389" y="308"/>
                          <a:pt x="397" y="309"/>
                        </a:cubicBezTo>
                        <a:cubicBezTo>
                          <a:pt x="397" y="316"/>
                          <a:pt x="404" y="309"/>
                          <a:pt x="406" y="309"/>
                        </a:cubicBezTo>
                        <a:cubicBezTo>
                          <a:pt x="406" y="311"/>
                          <a:pt x="405" y="312"/>
                          <a:pt x="405" y="315"/>
                        </a:cubicBezTo>
                        <a:cubicBezTo>
                          <a:pt x="408" y="318"/>
                          <a:pt x="417" y="321"/>
                          <a:pt x="421" y="317"/>
                        </a:cubicBezTo>
                        <a:cubicBezTo>
                          <a:pt x="424" y="324"/>
                          <a:pt x="429" y="324"/>
                          <a:pt x="432" y="329"/>
                        </a:cubicBezTo>
                        <a:cubicBezTo>
                          <a:pt x="431" y="333"/>
                          <a:pt x="428" y="338"/>
                          <a:pt x="428" y="345"/>
                        </a:cubicBezTo>
                        <a:cubicBezTo>
                          <a:pt x="429" y="345"/>
                          <a:pt x="429" y="346"/>
                          <a:pt x="429" y="347"/>
                        </a:cubicBezTo>
                        <a:cubicBezTo>
                          <a:pt x="430" y="348"/>
                          <a:pt x="433" y="346"/>
                          <a:pt x="433" y="348"/>
                        </a:cubicBezTo>
                        <a:cubicBezTo>
                          <a:pt x="432" y="354"/>
                          <a:pt x="434" y="353"/>
                          <a:pt x="435" y="357"/>
                        </a:cubicBezTo>
                        <a:cubicBezTo>
                          <a:pt x="431" y="364"/>
                          <a:pt x="435" y="370"/>
                          <a:pt x="435" y="374"/>
                        </a:cubicBezTo>
                        <a:cubicBezTo>
                          <a:pt x="436" y="380"/>
                          <a:pt x="432" y="383"/>
                          <a:pt x="429" y="389"/>
                        </a:cubicBezTo>
                        <a:cubicBezTo>
                          <a:pt x="425" y="399"/>
                          <a:pt x="420" y="409"/>
                          <a:pt x="414" y="417"/>
                        </a:cubicBezTo>
                        <a:cubicBezTo>
                          <a:pt x="407" y="416"/>
                          <a:pt x="405" y="421"/>
                          <a:pt x="402" y="424"/>
                        </a:cubicBezTo>
                        <a:cubicBezTo>
                          <a:pt x="392" y="423"/>
                          <a:pt x="376" y="421"/>
                          <a:pt x="370" y="427"/>
                        </a:cubicBezTo>
                        <a:cubicBezTo>
                          <a:pt x="370" y="422"/>
                          <a:pt x="366" y="421"/>
                          <a:pt x="362" y="419"/>
                        </a:cubicBezTo>
                        <a:cubicBezTo>
                          <a:pt x="359" y="414"/>
                          <a:pt x="363" y="405"/>
                          <a:pt x="358" y="400"/>
                        </a:cubicBezTo>
                        <a:cubicBezTo>
                          <a:pt x="346" y="401"/>
                          <a:pt x="333" y="402"/>
                          <a:pt x="324" y="406"/>
                        </a:cubicBezTo>
                        <a:cubicBezTo>
                          <a:pt x="324" y="417"/>
                          <a:pt x="333" y="423"/>
                          <a:pt x="332" y="437"/>
                        </a:cubicBezTo>
                        <a:cubicBezTo>
                          <a:pt x="335" y="438"/>
                          <a:pt x="336" y="433"/>
                          <a:pt x="337" y="436"/>
                        </a:cubicBezTo>
                        <a:cubicBezTo>
                          <a:pt x="331" y="440"/>
                          <a:pt x="340" y="447"/>
                          <a:pt x="336" y="455"/>
                        </a:cubicBezTo>
                        <a:cubicBezTo>
                          <a:pt x="337" y="457"/>
                          <a:pt x="342" y="455"/>
                          <a:pt x="342" y="459"/>
                        </a:cubicBezTo>
                        <a:cubicBezTo>
                          <a:pt x="334" y="462"/>
                          <a:pt x="323" y="470"/>
                          <a:pt x="312" y="466"/>
                        </a:cubicBezTo>
                        <a:cubicBezTo>
                          <a:pt x="301" y="469"/>
                          <a:pt x="293" y="476"/>
                          <a:pt x="285" y="483"/>
                        </a:cubicBezTo>
                        <a:cubicBezTo>
                          <a:pt x="287" y="491"/>
                          <a:pt x="288" y="504"/>
                          <a:pt x="292" y="514"/>
                        </a:cubicBezTo>
                        <a:cubicBezTo>
                          <a:pt x="289" y="518"/>
                          <a:pt x="291" y="521"/>
                          <a:pt x="292" y="525"/>
                        </a:cubicBezTo>
                        <a:cubicBezTo>
                          <a:pt x="289" y="536"/>
                          <a:pt x="281" y="542"/>
                          <a:pt x="278" y="553"/>
                        </a:cubicBezTo>
                        <a:cubicBezTo>
                          <a:pt x="272" y="554"/>
                          <a:pt x="270" y="556"/>
                          <a:pt x="265" y="560"/>
                        </a:cubicBezTo>
                        <a:cubicBezTo>
                          <a:pt x="250" y="547"/>
                          <a:pt x="234" y="565"/>
                          <a:pt x="226" y="576"/>
                        </a:cubicBezTo>
                        <a:cubicBezTo>
                          <a:pt x="223" y="572"/>
                          <a:pt x="218" y="569"/>
                          <a:pt x="214" y="568"/>
                        </a:cubicBezTo>
                        <a:cubicBezTo>
                          <a:pt x="214" y="561"/>
                          <a:pt x="215" y="558"/>
                          <a:pt x="211" y="554"/>
                        </a:cubicBezTo>
                        <a:cubicBezTo>
                          <a:pt x="206" y="553"/>
                          <a:pt x="205" y="555"/>
                          <a:pt x="202" y="556"/>
                        </a:cubicBezTo>
                        <a:cubicBezTo>
                          <a:pt x="201" y="550"/>
                          <a:pt x="198" y="555"/>
                          <a:pt x="194" y="555"/>
                        </a:cubicBezTo>
                        <a:cubicBezTo>
                          <a:pt x="192" y="552"/>
                          <a:pt x="190" y="551"/>
                          <a:pt x="186" y="553"/>
                        </a:cubicBezTo>
                        <a:cubicBezTo>
                          <a:pt x="186" y="551"/>
                          <a:pt x="184" y="551"/>
                          <a:pt x="185" y="548"/>
                        </a:cubicBezTo>
                        <a:cubicBezTo>
                          <a:pt x="180" y="548"/>
                          <a:pt x="177" y="548"/>
                          <a:pt x="175" y="550"/>
                        </a:cubicBezTo>
                        <a:cubicBezTo>
                          <a:pt x="175" y="552"/>
                          <a:pt x="175" y="553"/>
                          <a:pt x="174" y="554"/>
                        </a:cubicBezTo>
                        <a:cubicBezTo>
                          <a:pt x="175" y="557"/>
                          <a:pt x="178" y="557"/>
                          <a:pt x="181" y="559"/>
                        </a:cubicBezTo>
                        <a:cubicBezTo>
                          <a:pt x="178" y="561"/>
                          <a:pt x="180" y="567"/>
                          <a:pt x="177" y="569"/>
                        </a:cubicBezTo>
                        <a:cubicBezTo>
                          <a:pt x="171" y="562"/>
                          <a:pt x="155" y="566"/>
                          <a:pt x="152" y="573"/>
                        </a:cubicBezTo>
                        <a:cubicBezTo>
                          <a:pt x="156" y="584"/>
                          <a:pt x="141" y="584"/>
                          <a:pt x="136" y="587"/>
                        </a:cubicBezTo>
                        <a:cubicBezTo>
                          <a:pt x="131" y="590"/>
                          <a:pt x="129" y="599"/>
                          <a:pt x="124" y="600"/>
                        </a:cubicBezTo>
                        <a:cubicBezTo>
                          <a:pt x="121" y="601"/>
                          <a:pt x="117" y="597"/>
                          <a:pt x="115" y="597"/>
                        </a:cubicBezTo>
                        <a:cubicBezTo>
                          <a:pt x="109" y="598"/>
                          <a:pt x="108" y="602"/>
                          <a:pt x="104" y="605"/>
                        </a:cubicBezTo>
                        <a:cubicBezTo>
                          <a:pt x="106" y="606"/>
                          <a:pt x="108" y="602"/>
                          <a:pt x="108" y="605"/>
                        </a:cubicBezTo>
                        <a:cubicBezTo>
                          <a:pt x="106" y="607"/>
                          <a:pt x="107" y="613"/>
                          <a:pt x="104" y="614"/>
                        </a:cubicBezTo>
                        <a:cubicBezTo>
                          <a:pt x="101" y="612"/>
                          <a:pt x="100" y="608"/>
                          <a:pt x="97" y="606"/>
                        </a:cubicBezTo>
                        <a:cubicBezTo>
                          <a:pt x="93" y="607"/>
                          <a:pt x="98" y="612"/>
                          <a:pt x="96" y="616"/>
                        </a:cubicBezTo>
                        <a:cubicBezTo>
                          <a:pt x="99" y="618"/>
                          <a:pt x="100" y="614"/>
                          <a:pt x="100" y="616"/>
                        </a:cubicBezTo>
                        <a:cubicBezTo>
                          <a:pt x="98" y="620"/>
                          <a:pt x="96" y="622"/>
                          <a:pt x="93" y="625"/>
                        </a:cubicBezTo>
                        <a:cubicBezTo>
                          <a:pt x="95" y="628"/>
                          <a:pt x="95" y="632"/>
                          <a:pt x="98" y="634"/>
                        </a:cubicBezTo>
                        <a:cubicBezTo>
                          <a:pt x="95" y="633"/>
                          <a:pt x="92" y="636"/>
                          <a:pt x="89" y="636"/>
                        </a:cubicBezTo>
                        <a:cubicBezTo>
                          <a:pt x="85" y="646"/>
                          <a:pt x="77" y="651"/>
                          <a:pt x="78" y="665"/>
                        </a:cubicBezTo>
                        <a:cubicBezTo>
                          <a:pt x="69" y="675"/>
                          <a:pt x="70" y="689"/>
                          <a:pt x="58" y="693"/>
                        </a:cubicBezTo>
                        <a:cubicBezTo>
                          <a:pt x="47" y="697"/>
                          <a:pt x="42" y="716"/>
                          <a:pt x="39" y="732"/>
                        </a:cubicBezTo>
                        <a:cubicBezTo>
                          <a:pt x="37" y="731"/>
                          <a:pt x="38" y="733"/>
                          <a:pt x="36" y="733"/>
                        </a:cubicBezTo>
                        <a:cubicBezTo>
                          <a:pt x="35" y="750"/>
                          <a:pt x="34" y="766"/>
                          <a:pt x="31" y="780"/>
                        </a:cubicBezTo>
                        <a:cubicBezTo>
                          <a:pt x="34" y="782"/>
                          <a:pt x="41" y="792"/>
                          <a:pt x="34" y="794"/>
                        </a:cubicBezTo>
                        <a:cubicBezTo>
                          <a:pt x="35" y="793"/>
                          <a:pt x="36" y="789"/>
                          <a:pt x="34" y="789"/>
                        </a:cubicBezTo>
                        <a:cubicBezTo>
                          <a:pt x="29" y="795"/>
                          <a:pt x="23" y="810"/>
                          <a:pt x="30" y="820"/>
                        </a:cubicBezTo>
                        <a:cubicBezTo>
                          <a:pt x="35" y="819"/>
                          <a:pt x="37" y="818"/>
                          <a:pt x="39" y="813"/>
                        </a:cubicBezTo>
                        <a:cubicBezTo>
                          <a:pt x="38" y="822"/>
                          <a:pt x="31" y="821"/>
                          <a:pt x="28" y="823"/>
                        </a:cubicBezTo>
                        <a:cubicBezTo>
                          <a:pt x="28" y="819"/>
                          <a:pt x="28" y="814"/>
                          <a:pt x="25" y="813"/>
                        </a:cubicBezTo>
                        <a:cubicBezTo>
                          <a:pt x="18" y="825"/>
                          <a:pt x="11" y="848"/>
                          <a:pt x="17" y="864"/>
                        </a:cubicBezTo>
                        <a:cubicBezTo>
                          <a:pt x="15" y="863"/>
                          <a:pt x="13" y="861"/>
                          <a:pt x="11" y="860"/>
                        </a:cubicBezTo>
                        <a:cubicBezTo>
                          <a:pt x="10" y="872"/>
                          <a:pt x="4" y="881"/>
                          <a:pt x="2" y="890"/>
                        </a:cubicBezTo>
                        <a:cubicBezTo>
                          <a:pt x="1" y="898"/>
                          <a:pt x="1" y="908"/>
                          <a:pt x="1" y="917"/>
                        </a:cubicBezTo>
                        <a:cubicBezTo>
                          <a:pt x="2" y="929"/>
                          <a:pt x="0" y="941"/>
                          <a:pt x="1" y="952"/>
                        </a:cubicBezTo>
                        <a:cubicBezTo>
                          <a:pt x="5" y="976"/>
                          <a:pt x="11" y="997"/>
                          <a:pt x="21" y="1014"/>
                        </a:cubicBezTo>
                        <a:cubicBezTo>
                          <a:pt x="25" y="1019"/>
                          <a:pt x="27" y="1024"/>
                          <a:pt x="29" y="1029"/>
                        </a:cubicBezTo>
                        <a:cubicBezTo>
                          <a:pt x="31" y="1031"/>
                          <a:pt x="32" y="1028"/>
                          <a:pt x="34" y="1030"/>
                        </a:cubicBezTo>
                        <a:cubicBezTo>
                          <a:pt x="39" y="1050"/>
                          <a:pt x="48" y="1067"/>
                          <a:pt x="55" y="1086"/>
                        </a:cubicBezTo>
                        <a:cubicBezTo>
                          <a:pt x="62" y="1088"/>
                          <a:pt x="61" y="1097"/>
                          <a:pt x="65" y="1103"/>
                        </a:cubicBezTo>
                        <a:cubicBezTo>
                          <a:pt x="70" y="1111"/>
                          <a:pt x="80" y="1116"/>
                          <a:pt x="82" y="1127"/>
                        </a:cubicBezTo>
                        <a:cubicBezTo>
                          <a:pt x="87" y="1124"/>
                          <a:pt x="88" y="1130"/>
                          <a:pt x="91" y="1132"/>
                        </a:cubicBezTo>
                        <a:cubicBezTo>
                          <a:pt x="94" y="1129"/>
                          <a:pt x="91" y="1123"/>
                          <a:pt x="92" y="1122"/>
                        </a:cubicBezTo>
                        <a:cubicBezTo>
                          <a:pt x="94" y="1125"/>
                          <a:pt x="95" y="1120"/>
                          <a:pt x="97" y="1119"/>
                        </a:cubicBezTo>
                        <a:cubicBezTo>
                          <a:pt x="98" y="1122"/>
                          <a:pt x="102" y="1119"/>
                          <a:pt x="103" y="1124"/>
                        </a:cubicBezTo>
                        <a:cubicBezTo>
                          <a:pt x="103" y="1122"/>
                          <a:pt x="103" y="1118"/>
                          <a:pt x="105" y="1118"/>
                        </a:cubicBezTo>
                        <a:cubicBezTo>
                          <a:pt x="112" y="1117"/>
                          <a:pt x="117" y="1121"/>
                          <a:pt x="120" y="1126"/>
                        </a:cubicBezTo>
                        <a:cubicBezTo>
                          <a:pt x="121" y="1125"/>
                          <a:pt x="119" y="1121"/>
                          <a:pt x="121" y="1121"/>
                        </a:cubicBezTo>
                        <a:cubicBezTo>
                          <a:pt x="128" y="1135"/>
                          <a:pt x="134" y="1149"/>
                          <a:pt x="143" y="1160"/>
                        </a:cubicBezTo>
                        <a:cubicBezTo>
                          <a:pt x="146" y="1159"/>
                          <a:pt x="147" y="1161"/>
                          <a:pt x="149" y="1161"/>
                        </a:cubicBezTo>
                        <a:cubicBezTo>
                          <a:pt x="157" y="1176"/>
                          <a:pt x="177" y="1177"/>
                          <a:pt x="185" y="1190"/>
                        </a:cubicBezTo>
                        <a:cubicBezTo>
                          <a:pt x="194" y="1190"/>
                          <a:pt x="194" y="1201"/>
                          <a:pt x="202" y="1199"/>
                        </a:cubicBezTo>
                        <a:cubicBezTo>
                          <a:pt x="210" y="1197"/>
                          <a:pt x="211" y="1180"/>
                          <a:pt x="212" y="1171"/>
                        </a:cubicBezTo>
                        <a:cubicBezTo>
                          <a:pt x="219" y="1177"/>
                          <a:pt x="209" y="1194"/>
                          <a:pt x="221" y="1198"/>
                        </a:cubicBezTo>
                        <a:cubicBezTo>
                          <a:pt x="218" y="1211"/>
                          <a:pt x="231" y="1216"/>
                          <a:pt x="238" y="1222"/>
                        </a:cubicBezTo>
                        <a:cubicBezTo>
                          <a:pt x="247" y="1219"/>
                          <a:pt x="253" y="1216"/>
                          <a:pt x="259" y="1211"/>
                        </a:cubicBezTo>
                        <a:cubicBezTo>
                          <a:pt x="259" y="1211"/>
                          <a:pt x="259" y="1210"/>
                          <a:pt x="259" y="1210"/>
                        </a:cubicBezTo>
                        <a:cubicBezTo>
                          <a:pt x="262" y="1217"/>
                          <a:pt x="268" y="1220"/>
                          <a:pt x="270" y="1229"/>
                        </a:cubicBezTo>
                        <a:cubicBezTo>
                          <a:pt x="274" y="1229"/>
                          <a:pt x="277" y="1229"/>
                          <a:pt x="279" y="1227"/>
                        </a:cubicBezTo>
                        <a:cubicBezTo>
                          <a:pt x="279" y="1223"/>
                          <a:pt x="279" y="1219"/>
                          <a:pt x="281" y="1216"/>
                        </a:cubicBezTo>
                        <a:cubicBezTo>
                          <a:pt x="284" y="1224"/>
                          <a:pt x="294" y="1227"/>
                          <a:pt x="289" y="1237"/>
                        </a:cubicBezTo>
                        <a:cubicBezTo>
                          <a:pt x="287" y="1237"/>
                          <a:pt x="287" y="1233"/>
                          <a:pt x="285" y="1235"/>
                        </a:cubicBezTo>
                        <a:cubicBezTo>
                          <a:pt x="285" y="1240"/>
                          <a:pt x="287" y="1243"/>
                          <a:pt x="291" y="1244"/>
                        </a:cubicBezTo>
                        <a:cubicBezTo>
                          <a:pt x="293" y="1243"/>
                          <a:pt x="291" y="1238"/>
                          <a:pt x="293" y="1237"/>
                        </a:cubicBezTo>
                        <a:cubicBezTo>
                          <a:pt x="295" y="1239"/>
                          <a:pt x="292" y="1241"/>
                          <a:pt x="294" y="1243"/>
                        </a:cubicBezTo>
                        <a:cubicBezTo>
                          <a:pt x="305" y="1245"/>
                          <a:pt x="305" y="1256"/>
                          <a:pt x="312" y="1258"/>
                        </a:cubicBezTo>
                        <a:cubicBezTo>
                          <a:pt x="314" y="1259"/>
                          <a:pt x="318" y="1257"/>
                          <a:pt x="318" y="1258"/>
                        </a:cubicBezTo>
                        <a:cubicBezTo>
                          <a:pt x="327" y="1258"/>
                          <a:pt x="331" y="1269"/>
                          <a:pt x="331" y="1276"/>
                        </a:cubicBezTo>
                        <a:cubicBezTo>
                          <a:pt x="330" y="1278"/>
                          <a:pt x="328" y="1280"/>
                          <a:pt x="329" y="1282"/>
                        </a:cubicBezTo>
                        <a:cubicBezTo>
                          <a:pt x="331" y="1295"/>
                          <a:pt x="349" y="1290"/>
                          <a:pt x="356" y="1304"/>
                        </a:cubicBezTo>
                        <a:cubicBezTo>
                          <a:pt x="369" y="1300"/>
                          <a:pt x="368" y="1318"/>
                          <a:pt x="376" y="1324"/>
                        </a:cubicBezTo>
                        <a:cubicBezTo>
                          <a:pt x="378" y="1319"/>
                          <a:pt x="393" y="1323"/>
                          <a:pt x="389" y="1327"/>
                        </a:cubicBezTo>
                        <a:cubicBezTo>
                          <a:pt x="386" y="1324"/>
                          <a:pt x="380" y="1323"/>
                          <a:pt x="378" y="1327"/>
                        </a:cubicBezTo>
                        <a:cubicBezTo>
                          <a:pt x="384" y="1336"/>
                          <a:pt x="387" y="1348"/>
                          <a:pt x="389" y="1361"/>
                        </a:cubicBezTo>
                        <a:cubicBezTo>
                          <a:pt x="392" y="1361"/>
                          <a:pt x="393" y="1358"/>
                          <a:pt x="395" y="1356"/>
                        </a:cubicBezTo>
                        <a:cubicBezTo>
                          <a:pt x="397" y="1361"/>
                          <a:pt x="399" y="1354"/>
                          <a:pt x="402" y="1358"/>
                        </a:cubicBezTo>
                        <a:cubicBezTo>
                          <a:pt x="400" y="1354"/>
                          <a:pt x="402" y="1354"/>
                          <a:pt x="404" y="1351"/>
                        </a:cubicBezTo>
                        <a:cubicBezTo>
                          <a:pt x="403" y="1347"/>
                          <a:pt x="398" y="1348"/>
                          <a:pt x="399" y="1343"/>
                        </a:cubicBezTo>
                        <a:cubicBezTo>
                          <a:pt x="400" y="1343"/>
                          <a:pt x="400" y="1342"/>
                          <a:pt x="401" y="1342"/>
                        </a:cubicBezTo>
                        <a:cubicBezTo>
                          <a:pt x="403" y="1342"/>
                          <a:pt x="401" y="1345"/>
                          <a:pt x="404" y="1345"/>
                        </a:cubicBezTo>
                        <a:cubicBezTo>
                          <a:pt x="402" y="1339"/>
                          <a:pt x="406" y="1334"/>
                          <a:pt x="400" y="1333"/>
                        </a:cubicBezTo>
                        <a:cubicBezTo>
                          <a:pt x="401" y="1336"/>
                          <a:pt x="397" y="1339"/>
                          <a:pt x="394" y="1341"/>
                        </a:cubicBezTo>
                        <a:cubicBezTo>
                          <a:pt x="393" y="1340"/>
                          <a:pt x="393" y="1336"/>
                          <a:pt x="394" y="1335"/>
                        </a:cubicBezTo>
                        <a:cubicBezTo>
                          <a:pt x="396" y="1334"/>
                          <a:pt x="397" y="1338"/>
                          <a:pt x="398" y="1335"/>
                        </a:cubicBezTo>
                        <a:cubicBezTo>
                          <a:pt x="395" y="1327"/>
                          <a:pt x="390" y="1338"/>
                          <a:pt x="386" y="1330"/>
                        </a:cubicBezTo>
                        <a:cubicBezTo>
                          <a:pt x="393" y="1330"/>
                          <a:pt x="393" y="1329"/>
                          <a:pt x="398" y="1327"/>
                        </a:cubicBezTo>
                        <a:cubicBezTo>
                          <a:pt x="397" y="1329"/>
                          <a:pt x="396" y="1331"/>
                          <a:pt x="397" y="1333"/>
                        </a:cubicBezTo>
                        <a:cubicBezTo>
                          <a:pt x="400" y="1334"/>
                          <a:pt x="399" y="1331"/>
                          <a:pt x="402" y="1331"/>
                        </a:cubicBezTo>
                        <a:cubicBezTo>
                          <a:pt x="400" y="1327"/>
                          <a:pt x="402" y="1324"/>
                          <a:pt x="400" y="1321"/>
                        </a:cubicBezTo>
                        <a:cubicBezTo>
                          <a:pt x="395" y="1318"/>
                          <a:pt x="389" y="1325"/>
                          <a:pt x="387" y="1319"/>
                        </a:cubicBezTo>
                        <a:cubicBezTo>
                          <a:pt x="391" y="1320"/>
                          <a:pt x="392" y="1320"/>
                          <a:pt x="394" y="1319"/>
                        </a:cubicBezTo>
                        <a:cubicBezTo>
                          <a:pt x="390" y="1309"/>
                          <a:pt x="397" y="1305"/>
                          <a:pt x="386" y="1301"/>
                        </a:cubicBezTo>
                        <a:cubicBezTo>
                          <a:pt x="385" y="1304"/>
                          <a:pt x="392" y="1305"/>
                          <a:pt x="389" y="1306"/>
                        </a:cubicBezTo>
                        <a:cubicBezTo>
                          <a:pt x="387" y="1303"/>
                          <a:pt x="387" y="1308"/>
                          <a:pt x="384" y="1307"/>
                        </a:cubicBezTo>
                        <a:cubicBezTo>
                          <a:pt x="383" y="1306"/>
                          <a:pt x="382" y="1303"/>
                          <a:pt x="382" y="1300"/>
                        </a:cubicBezTo>
                        <a:cubicBezTo>
                          <a:pt x="384" y="1300"/>
                          <a:pt x="384" y="1301"/>
                          <a:pt x="385" y="1301"/>
                        </a:cubicBezTo>
                        <a:cubicBezTo>
                          <a:pt x="385" y="1294"/>
                          <a:pt x="383" y="1293"/>
                          <a:pt x="381" y="1287"/>
                        </a:cubicBezTo>
                        <a:cubicBezTo>
                          <a:pt x="384" y="1289"/>
                          <a:pt x="385" y="1293"/>
                          <a:pt x="390" y="1293"/>
                        </a:cubicBezTo>
                        <a:cubicBezTo>
                          <a:pt x="388" y="1286"/>
                          <a:pt x="379" y="1286"/>
                          <a:pt x="377" y="1279"/>
                        </a:cubicBezTo>
                        <a:cubicBezTo>
                          <a:pt x="378" y="1278"/>
                          <a:pt x="377" y="1275"/>
                          <a:pt x="380" y="1276"/>
                        </a:cubicBezTo>
                        <a:cubicBezTo>
                          <a:pt x="376" y="1268"/>
                          <a:pt x="374" y="1264"/>
                          <a:pt x="373" y="1257"/>
                        </a:cubicBezTo>
                        <a:cubicBezTo>
                          <a:pt x="371" y="1256"/>
                          <a:pt x="369" y="1255"/>
                          <a:pt x="366" y="1256"/>
                        </a:cubicBezTo>
                        <a:cubicBezTo>
                          <a:pt x="365" y="1262"/>
                          <a:pt x="370" y="1263"/>
                          <a:pt x="371" y="1268"/>
                        </a:cubicBezTo>
                        <a:cubicBezTo>
                          <a:pt x="366" y="1268"/>
                          <a:pt x="366" y="1262"/>
                          <a:pt x="364" y="1258"/>
                        </a:cubicBezTo>
                        <a:cubicBezTo>
                          <a:pt x="360" y="1257"/>
                          <a:pt x="364" y="1264"/>
                          <a:pt x="360" y="1262"/>
                        </a:cubicBezTo>
                        <a:cubicBezTo>
                          <a:pt x="360" y="1261"/>
                          <a:pt x="360" y="1260"/>
                          <a:pt x="359" y="1259"/>
                        </a:cubicBezTo>
                        <a:cubicBezTo>
                          <a:pt x="360" y="1257"/>
                          <a:pt x="362" y="1256"/>
                          <a:pt x="361" y="1252"/>
                        </a:cubicBezTo>
                        <a:cubicBezTo>
                          <a:pt x="361" y="1250"/>
                          <a:pt x="358" y="1251"/>
                          <a:pt x="357" y="1249"/>
                        </a:cubicBezTo>
                        <a:cubicBezTo>
                          <a:pt x="356" y="1244"/>
                          <a:pt x="360" y="1240"/>
                          <a:pt x="363" y="1240"/>
                        </a:cubicBezTo>
                        <a:cubicBezTo>
                          <a:pt x="363" y="1235"/>
                          <a:pt x="355" y="1236"/>
                          <a:pt x="354" y="1232"/>
                        </a:cubicBezTo>
                        <a:cubicBezTo>
                          <a:pt x="352" y="1232"/>
                          <a:pt x="352" y="1233"/>
                          <a:pt x="351" y="1233"/>
                        </a:cubicBezTo>
                        <a:cubicBezTo>
                          <a:pt x="350" y="1237"/>
                          <a:pt x="352" y="1239"/>
                          <a:pt x="353" y="1242"/>
                        </a:cubicBezTo>
                        <a:cubicBezTo>
                          <a:pt x="349" y="1236"/>
                          <a:pt x="341" y="1231"/>
                          <a:pt x="341" y="1224"/>
                        </a:cubicBezTo>
                        <a:cubicBezTo>
                          <a:pt x="347" y="1224"/>
                          <a:pt x="343" y="1232"/>
                          <a:pt x="348" y="1233"/>
                        </a:cubicBezTo>
                        <a:cubicBezTo>
                          <a:pt x="349" y="1227"/>
                          <a:pt x="345" y="1225"/>
                          <a:pt x="344" y="1221"/>
                        </a:cubicBezTo>
                        <a:cubicBezTo>
                          <a:pt x="340" y="1220"/>
                          <a:pt x="341" y="1223"/>
                          <a:pt x="338" y="1223"/>
                        </a:cubicBezTo>
                        <a:cubicBezTo>
                          <a:pt x="333" y="1214"/>
                          <a:pt x="331" y="1204"/>
                          <a:pt x="321" y="1199"/>
                        </a:cubicBezTo>
                        <a:cubicBezTo>
                          <a:pt x="325" y="1196"/>
                          <a:pt x="320" y="1194"/>
                          <a:pt x="319" y="1191"/>
                        </a:cubicBezTo>
                        <a:cubicBezTo>
                          <a:pt x="321" y="1189"/>
                          <a:pt x="323" y="1193"/>
                          <a:pt x="325" y="1190"/>
                        </a:cubicBezTo>
                        <a:cubicBezTo>
                          <a:pt x="323" y="1189"/>
                          <a:pt x="325" y="1185"/>
                          <a:pt x="325" y="1183"/>
                        </a:cubicBezTo>
                        <a:cubicBezTo>
                          <a:pt x="323" y="1176"/>
                          <a:pt x="312" y="1170"/>
                          <a:pt x="310" y="1161"/>
                        </a:cubicBezTo>
                        <a:cubicBezTo>
                          <a:pt x="308" y="1150"/>
                          <a:pt x="306" y="1147"/>
                          <a:pt x="304" y="1138"/>
                        </a:cubicBezTo>
                        <a:cubicBezTo>
                          <a:pt x="299" y="1136"/>
                          <a:pt x="293" y="1129"/>
                          <a:pt x="290" y="1124"/>
                        </a:cubicBezTo>
                        <a:cubicBezTo>
                          <a:pt x="286" y="1115"/>
                          <a:pt x="277" y="1110"/>
                          <a:pt x="273" y="1101"/>
                        </a:cubicBezTo>
                        <a:cubicBezTo>
                          <a:pt x="273" y="1100"/>
                          <a:pt x="274" y="1100"/>
                          <a:pt x="274" y="1098"/>
                        </a:cubicBezTo>
                        <a:cubicBezTo>
                          <a:pt x="273" y="1094"/>
                          <a:pt x="269" y="1092"/>
                          <a:pt x="267" y="1088"/>
                        </a:cubicBezTo>
                        <a:cubicBezTo>
                          <a:pt x="264" y="1079"/>
                          <a:pt x="265" y="1070"/>
                          <a:pt x="261" y="1061"/>
                        </a:cubicBezTo>
                        <a:cubicBezTo>
                          <a:pt x="254" y="1061"/>
                          <a:pt x="255" y="1054"/>
                          <a:pt x="255" y="1048"/>
                        </a:cubicBezTo>
                        <a:cubicBezTo>
                          <a:pt x="246" y="1035"/>
                          <a:pt x="239" y="1020"/>
                          <a:pt x="232" y="1005"/>
                        </a:cubicBezTo>
                        <a:cubicBezTo>
                          <a:pt x="232" y="993"/>
                          <a:pt x="223" y="992"/>
                          <a:pt x="226" y="980"/>
                        </a:cubicBezTo>
                        <a:cubicBezTo>
                          <a:pt x="224" y="979"/>
                          <a:pt x="221" y="979"/>
                          <a:pt x="220" y="976"/>
                        </a:cubicBezTo>
                        <a:cubicBezTo>
                          <a:pt x="214" y="959"/>
                          <a:pt x="212" y="944"/>
                          <a:pt x="210" y="929"/>
                        </a:cubicBezTo>
                        <a:cubicBezTo>
                          <a:pt x="208" y="921"/>
                          <a:pt x="211" y="920"/>
                          <a:pt x="213" y="913"/>
                        </a:cubicBezTo>
                        <a:cubicBezTo>
                          <a:pt x="215" y="904"/>
                          <a:pt x="216" y="898"/>
                          <a:pt x="220" y="891"/>
                        </a:cubicBezTo>
                        <a:cubicBezTo>
                          <a:pt x="225" y="882"/>
                          <a:pt x="235" y="875"/>
                          <a:pt x="238" y="867"/>
                        </a:cubicBezTo>
                        <a:cubicBezTo>
                          <a:pt x="243" y="855"/>
                          <a:pt x="244" y="851"/>
                          <a:pt x="243" y="841"/>
                        </a:cubicBezTo>
                        <a:cubicBezTo>
                          <a:pt x="242" y="831"/>
                          <a:pt x="251" y="821"/>
                          <a:pt x="247" y="813"/>
                        </a:cubicBezTo>
                        <a:cubicBezTo>
                          <a:pt x="255" y="788"/>
                          <a:pt x="259" y="759"/>
                          <a:pt x="270" y="738"/>
                        </a:cubicBezTo>
                        <a:cubicBezTo>
                          <a:pt x="274" y="737"/>
                          <a:pt x="277" y="736"/>
                          <a:pt x="277" y="730"/>
                        </a:cubicBezTo>
                        <a:cubicBezTo>
                          <a:pt x="276" y="729"/>
                          <a:pt x="273" y="729"/>
                          <a:pt x="273" y="726"/>
                        </a:cubicBezTo>
                        <a:cubicBezTo>
                          <a:pt x="276" y="722"/>
                          <a:pt x="277" y="717"/>
                          <a:pt x="277" y="710"/>
                        </a:cubicBezTo>
                        <a:cubicBezTo>
                          <a:pt x="273" y="704"/>
                          <a:pt x="262" y="706"/>
                          <a:pt x="261" y="698"/>
                        </a:cubicBezTo>
                        <a:cubicBezTo>
                          <a:pt x="263" y="697"/>
                          <a:pt x="263" y="700"/>
                          <a:pt x="265" y="699"/>
                        </a:cubicBezTo>
                        <a:cubicBezTo>
                          <a:pt x="266" y="697"/>
                          <a:pt x="264" y="697"/>
                          <a:pt x="264" y="695"/>
                        </a:cubicBezTo>
                        <a:cubicBezTo>
                          <a:pt x="277" y="693"/>
                          <a:pt x="266" y="679"/>
                          <a:pt x="270" y="673"/>
                        </a:cubicBezTo>
                        <a:cubicBezTo>
                          <a:pt x="264" y="672"/>
                          <a:pt x="264" y="664"/>
                          <a:pt x="260" y="660"/>
                        </a:cubicBezTo>
                        <a:cubicBezTo>
                          <a:pt x="262" y="657"/>
                          <a:pt x="262" y="653"/>
                          <a:pt x="258" y="652"/>
                        </a:cubicBezTo>
                        <a:cubicBezTo>
                          <a:pt x="255" y="653"/>
                          <a:pt x="252" y="655"/>
                          <a:pt x="249" y="654"/>
                        </a:cubicBezTo>
                        <a:cubicBezTo>
                          <a:pt x="248" y="651"/>
                          <a:pt x="250" y="649"/>
                          <a:pt x="250" y="647"/>
                        </a:cubicBezTo>
                        <a:cubicBezTo>
                          <a:pt x="247" y="646"/>
                          <a:pt x="243" y="646"/>
                          <a:pt x="244" y="640"/>
                        </a:cubicBezTo>
                        <a:cubicBezTo>
                          <a:pt x="237" y="640"/>
                          <a:pt x="237" y="640"/>
                          <a:pt x="237" y="640"/>
                        </a:cubicBezTo>
                        <a:cubicBezTo>
                          <a:pt x="236" y="635"/>
                          <a:pt x="231" y="635"/>
                          <a:pt x="230" y="631"/>
                        </a:cubicBezTo>
                        <a:cubicBezTo>
                          <a:pt x="231" y="628"/>
                          <a:pt x="233" y="627"/>
                          <a:pt x="234" y="623"/>
                        </a:cubicBezTo>
                        <a:cubicBezTo>
                          <a:pt x="231" y="616"/>
                          <a:pt x="229" y="604"/>
                          <a:pt x="231" y="595"/>
                        </a:cubicBezTo>
                        <a:cubicBezTo>
                          <a:pt x="232" y="592"/>
                          <a:pt x="236" y="589"/>
                          <a:pt x="237" y="585"/>
                        </a:cubicBezTo>
                        <a:cubicBezTo>
                          <a:pt x="239" y="581"/>
                          <a:pt x="237" y="576"/>
                          <a:pt x="238" y="573"/>
                        </a:cubicBezTo>
                        <a:cubicBezTo>
                          <a:pt x="240" y="568"/>
                          <a:pt x="246" y="564"/>
                          <a:pt x="250" y="562"/>
                        </a:cubicBezTo>
                        <a:cubicBezTo>
                          <a:pt x="252" y="566"/>
                          <a:pt x="258" y="566"/>
                          <a:pt x="261" y="569"/>
                        </a:cubicBezTo>
                        <a:cubicBezTo>
                          <a:pt x="260" y="574"/>
                          <a:pt x="256" y="574"/>
                          <a:pt x="256" y="579"/>
                        </a:cubicBezTo>
                        <a:cubicBezTo>
                          <a:pt x="259" y="579"/>
                          <a:pt x="259" y="580"/>
                          <a:pt x="262" y="579"/>
                        </a:cubicBezTo>
                        <a:cubicBezTo>
                          <a:pt x="265" y="577"/>
                          <a:pt x="264" y="572"/>
                          <a:pt x="265" y="569"/>
                        </a:cubicBezTo>
                        <a:cubicBezTo>
                          <a:pt x="267" y="570"/>
                          <a:pt x="268" y="572"/>
                          <a:pt x="271" y="571"/>
                        </a:cubicBezTo>
                        <a:cubicBezTo>
                          <a:pt x="273" y="560"/>
                          <a:pt x="286" y="561"/>
                          <a:pt x="292" y="554"/>
                        </a:cubicBezTo>
                        <a:cubicBezTo>
                          <a:pt x="291" y="543"/>
                          <a:pt x="300" y="542"/>
                          <a:pt x="304" y="536"/>
                        </a:cubicBezTo>
                        <a:cubicBezTo>
                          <a:pt x="304" y="539"/>
                          <a:pt x="304" y="539"/>
                          <a:pt x="304" y="539"/>
                        </a:cubicBezTo>
                        <a:cubicBezTo>
                          <a:pt x="308" y="537"/>
                          <a:pt x="312" y="535"/>
                          <a:pt x="314" y="530"/>
                        </a:cubicBezTo>
                        <a:cubicBezTo>
                          <a:pt x="310" y="516"/>
                          <a:pt x="325" y="507"/>
                          <a:pt x="331" y="497"/>
                        </a:cubicBezTo>
                        <a:cubicBezTo>
                          <a:pt x="331" y="494"/>
                          <a:pt x="327" y="496"/>
                          <a:pt x="328" y="493"/>
                        </a:cubicBezTo>
                        <a:cubicBezTo>
                          <a:pt x="331" y="491"/>
                          <a:pt x="333" y="490"/>
                          <a:pt x="336" y="492"/>
                        </a:cubicBezTo>
                        <a:cubicBezTo>
                          <a:pt x="345" y="490"/>
                          <a:pt x="353" y="483"/>
                          <a:pt x="362" y="478"/>
                        </a:cubicBezTo>
                        <a:cubicBezTo>
                          <a:pt x="369" y="474"/>
                          <a:pt x="376" y="474"/>
                          <a:pt x="381" y="467"/>
                        </a:cubicBezTo>
                        <a:cubicBezTo>
                          <a:pt x="382" y="466"/>
                          <a:pt x="382" y="462"/>
                          <a:pt x="383" y="460"/>
                        </a:cubicBezTo>
                        <a:cubicBezTo>
                          <a:pt x="387" y="454"/>
                          <a:pt x="399" y="445"/>
                          <a:pt x="404" y="444"/>
                        </a:cubicBezTo>
                        <a:cubicBezTo>
                          <a:pt x="411" y="443"/>
                          <a:pt x="417" y="449"/>
                          <a:pt x="426" y="448"/>
                        </a:cubicBezTo>
                        <a:cubicBezTo>
                          <a:pt x="428" y="446"/>
                          <a:pt x="429" y="443"/>
                          <a:pt x="432" y="442"/>
                        </a:cubicBezTo>
                        <a:cubicBezTo>
                          <a:pt x="442" y="444"/>
                          <a:pt x="446" y="434"/>
                          <a:pt x="453" y="431"/>
                        </a:cubicBezTo>
                        <a:cubicBezTo>
                          <a:pt x="460" y="427"/>
                          <a:pt x="470" y="427"/>
                          <a:pt x="477" y="421"/>
                        </a:cubicBezTo>
                        <a:cubicBezTo>
                          <a:pt x="480" y="418"/>
                          <a:pt x="480" y="415"/>
                          <a:pt x="484" y="413"/>
                        </a:cubicBezTo>
                        <a:cubicBezTo>
                          <a:pt x="488" y="411"/>
                          <a:pt x="492" y="412"/>
                          <a:pt x="496" y="411"/>
                        </a:cubicBezTo>
                        <a:cubicBezTo>
                          <a:pt x="504" y="407"/>
                          <a:pt x="508" y="393"/>
                          <a:pt x="520" y="394"/>
                        </a:cubicBezTo>
                        <a:cubicBezTo>
                          <a:pt x="520" y="390"/>
                          <a:pt x="523" y="388"/>
                          <a:pt x="523" y="383"/>
                        </a:cubicBezTo>
                        <a:cubicBezTo>
                          <a:pt x="519" y="381"/>
                          <a:pt x="519" y="376"/>
                          <a:pt x="516" y="374"/>
                        </a:cubicBezTo>
                        <a:cubicBezTo>
                          <a:pt x="522" y="361"/>
                          <a:pt x="529" y="347"/>
                          <a:pt x="544" y="340"/>
                        </a:cubicBezTo>
                        <a:cubicBezTo>
                          <a:pt x="544" y="337"/>
                          <a:pt x="542" y="337"/>
                          <a:pt x="542" y="335"/>
                        </a:cubicBezTo>
                        <a:cubicBezTo>
                          <a:pt x="547" y="332"/>
                          <a:pt x="554" y="330"/>
                          <a:pt x="557" y="325"/>
                        </a:cubicBezTo>
                        <a:cubicBezTo>
                          <a:pt x="557" y="323"/>
                          <a:pt x="553" y="324"/>
                          <a:pt x="552" y="322"/>
                        </a:cubicBezTo>
                        <a:cubicBezTo>
                          <a:pt x="553" y="320"/>
                          <a:pt x="554" y="320"/>
                          <a:pt x="553" y="318"/>
                        </a:cubicBezTo>
                        <a:cubicBezTo>
                          <a:pt x="560" y="316"/>
                          <a:pt x="566" y="312"/>
                          <a:pt x="568" y="305"/>
                        </a:cubicBezTo>
                        <a:cubicBezTo>
                          <a:pt x="587" y="300"/>
                          <a:pt x="577" y="266"/>
                          <a:pt x="601" y="267"/>
                        </a:cubicBezTo>
                        <a:cubicBezTo>
                          <a:pt x="603" y="273"/>
                          <a:pt x="601" y="275"/>
                          <a:pt x="602" y="280"/>
                        </a:cubicBezTo>
                        <a:cubicBezTo>
                          <a:pt x="593" y="290"/>
                          <a:pt x="588" y="303"/>
                          <a:pt x="581" y="315"/>
                        </a:cubicBezTo>
                        <a:cubicBezTo>
                          <a:pt x="576" y="315"/>
                          <a:pt x="575" y="319"/>
                          <a:pt x="576" y="323"/>
                        </a:cubicBezTo>
                        <a:cubicBezTo>
                          <a:pt x="573" y="326"/>
                          <a:pt x="572" y="332"/>
                          <a:pt x="572" y="338"/>
                        </a:cubicBezTo>
                        <a:cubicBezTo>
                          <a:pt x="563" y="338"/>
                          <a:pt x="552" y="355"/>
                          <a:pt x="568" y="354"/>
                        </a:cubicBezTo>
                        <a:cubicBezTo>
                          <a:pt x="568" y="341"/>
                          <a:pt x="591" y="340"/>
                          <a:pt x="587" y="322"/>
                        </a:cubicBezTo>
                        <a:cubicBezTo>
                          <a:pt x="589" y="319"/>
                          <a:pt x="593" y="317"/>
                          <a:pt x="595" y="313"/>
                        </a:cubicBezTo>
                        <a:cubicBezTo>
                          <a:pt x="604" y="312"/>
                          <a:pt x="609" y="308"/>
                          <a:pt x="613" y="301"/>
                        </a:cubicBezTo>
                        <a:cubicBezTo>
                          <a:pt x="611" y="302"/>
                          <a:pt x="607" y="302"/>
                          <a:pt x="605" y="303"/>
                        </a:cubicBezTo>
                        <a:cubicBezTo>
                          <a:pt x="604" y="301"/>
                          <a:pt x="601" y="300"/>
                          <a:pt x="601" y="297"/>
                        </a:cubicBezTo>
                        <a:cubicBezTo>
                          <a:pt x="604" y="292"/>
                          <a:pt x="607" y="287"/>
                          <a:pt x="614" y="286"/>
                        </a:cubicBezTo>
                        <a:cubicBezTo>
                          <a:pt x="617" y="278"/>
                          <a:pt x="619" y="267"/>
                          <a:pt x="622" y="259"/>
                        </a:cubicBezTo>
                        <a:cubicBezTo>
                          <a:pt x="618" y="249"/>
                          <a:pt x="628" y="248"/>
                          <a:pt x="632" y="243"/>
                        </a:cubicBezTo>
                        <a:cubicBezTo>
                          <a:pt x="639" y="246"/>
                          <a:pt x="642" y="238"/>
                          <a:pt x="650" y="238"/>
                        </a:cubicBezTo>
                        <a:cubicBezTo>
                          <a:pt x="651" y="235"/>
                          <a:pt x="649" y="234"/>
                          <a:pt x="648" y="232"/>
                        </a:cubicBezTo>
                        <a:cubicBezTo>
                          <a:pt x="651" y="227"/>
                          <a:pt x="661" y="224"/>
                          <a:pt x="655" y="217"/>
                        </a:cubicBezTo>
                        <a:cubicBezTo>
                          <a:pt x="656" y="214"/>
                          <a:pt x="659" y="215"/>
                          <a:pt x="660" y="212"/>
                        </a:cubicBezTo>
                        <a:cubicBezTo>
                          <a:pt x="660" y="209"/>
                          <a:pt x="655" y="210"/>
                          <a:pt x="655" y="206"/>
                        </a:cubicBezTo>
                        <a:cubicBezTo>
                          <a:pt x="663" y="209"/>
                          <a:pt x="666" y="196"/>
                          <a:pt x="661" y="191"/>
                        </a:cubicBezTo>
                        <a:cubicBezTo>
                          <a:pt x="661" y="188"/>
                          <a:pt x="665" y="189"/>
                          <a:pt x="665" y="185"/>
                        </a:cubicBezTo>
                        <a:cubicBezTo>
                          <a:pt x="655" y="183"/>
                          <a:pt x="658" y="173"/>
                          <a:pt x="654" y="166"/>
                        </a:cubicBezTo>
                        <a:cubicBezTo>
                          <a:pt x="653" y="165"/>
                          <a:pt x="650" y="164"/>
                          <a:pt x="649" y="163"/>
                        </a:cubicBezTo>
                        <a:cubicBezTo>
                          <a:pt x="649" y="163"/>
                          <a:pt x="650" y="161"/>
                          <a:pt x="649" y="160"/>
                        </a:cubicBezTo>
                        <a:cubicBezTo>
                          <a:pt x="643" y="149"/>
                          <a:pt x="627" y="143"/>
                          <a:pt x="633" y="128"/>
                        </a:cubicBezTo>
                        <a:cubicBezTo>
                          <a:pt x="633" y="126"/>
                          <a:pt x="630" y="127"/>
                          <a:pt x="630" y="126"/>
                        </a:cubicBezTo>
                        <a:cubicBezTo>
                          <a:pt x="639" y="120"/>
                          <a:pt x="646" y="117"/>
                          <a:pt x="650" y="108"/>
                        </a:cubicBezTo>
                        <a:cubicBezTo>
                          <a:pt x="645" y="105"/>
                          <a:pt x="641" y="112"/>
                          <a:pt x="636" y="112"/>
                        </a:cubicBezTo>
                        <a:cubicBezTo>
                          <a:pt x="634" y="111"/>
                          <a:pt x="637" y="109"/>
                          <a:pt x="635" y="109"/>
                        </a:cubicBezTo>
                        <a:cubicBezTo>
                          <a:pt x="634" y="109"/>
                          <a:pt x="634" y="109"/>
                          <a:pt x="634" y="110"/>
                        </a:cubicBezTo>
                        <a:cubicBezTo>
                          <a:pt x="633" y="115"/>
                          <a:pt x="622" y="121"/>
                          <a:pt x="621" y="127"/>
                        </a:cubicBezTo>
                        <a:cubicBezTo>
                          <a:pt x="620" y="129"/>
                          <a:pt x="626" y="126"/>
                          <a:pt x="626" y="129"/>
                        </a:cubicBezTo>
                        <a:cubicBezTo>
                          <a:pt x="623" y="128"/>
                          <a:pt x="622" y="130"/>
                          <a:pt x="619" y="130"/>
                        </a:cubicBezTo>
                        <a:cubicBezTo>
                          <a:pt x="618" y="132"/>
                          <a:pt x="622" y="133"/>
                          <a:pt x="620" y="135"/>
                        </a:cubicBezTo>
                        <a:cubicBezTo>
                          <a:pt x="614" y="132"/>
                          <a:pt x="613" y="127"/>
                          <a:pt x="616" y="120"/>
                        </a:cubicBezTo>
                        <a:cubicBezTo>
                          <a:pt x="621" y="121"/>
                          <a:pt x="620" y="116"/>
                          <a:pt x="625" y="117"/>
                        </a:cubicBezTo>
                        <a:cubicBezTo>
                          <a:pt x="625" y="112"/>
                          <a:pt x="629" y="111"/>
                          <a:pt x="634" y="110"/>
                        </a:cubicBezTo>
                        <a:cubicBezTo>
                          <a:pt x="634" y="109"/>
                          <a:pt x="634" y="109"/>
                          <a:pt x="634" y="109"/>
                        </a:cubicBezTo>
                        <a:cubicBezTo>
                          <a:pt x="634" y="109"/>
                          <a:pt x="634" y="109"/>
                          <a:pt x="635" y="109"/>
                        </a:cubicBezTo>
                        <a:cubicBezTo>
                          <a:pt x="638" y="109"/>
                          <a:pt x="642" y="108"/>
                          <a:pt x="644" y="105"/>
                        </a:cubicBezTo>
                        <a:cubicBezTo>
                          <a:pt x="638" y="105"/>
                          <a:pt x="642" y="102"/>
                          <a:pt x="638" y="100"/>
                        </a:cubicBezTo>
                        <a:cubicBezTo>
                          <a:pt x="639" y="98"/>
                          <a:pt x="642" y="97"/>
                          <a:pt x="643" y="95"/>
                        </a:cubicBezTo>
                        <a:cubicBezTo>
                          <a:pt x="642" y="93"/>
                          <a:pt x="638" y="94"/>
                          <a:pt x="639" y="91"/>
                        </a:cubicBezTo>
                        <a:cubicBezTo>
                          <a:pt x="644" y="91"/>
                          <a:pt x="650" y="98"/>
                          <a:pt x="652" y="91"/>
                        </a:cubicBezTo>
                        <a:cubicBezTo>
                          <a:pt x="653" y="89"/>
                          <a:pt x="648" y="93"/>
                          <a:pt x="647" y="90"/>
                        </a:cubicBezTo>
                        <a:cubicBezTo>
                          <a:pt x="647" y="87"/>
                          <a:pt x="648" y="82"/>
                          <a:pt x="653" y="82"/>
                        </a:cubicBezTo>
                        <a:cubicBezTo>
                          <a:pt x="653" y="77"/>
                          <a:pt x="650" y="72"/>
                          <a:pt x="655" y="70"/>
                        </a:cubicBezTo>
                        <a:cubicBezTo>
                          <a:pt x="654" y="73"/>
                          <a:pt x="660" y="76"/>
                          <a:pt x="660" y="72"/>
                        </a:cubicBezTo>
                        <a:cubicBezTo>
                          <a:pt x="662" y="70"/>
                          <a:pt x="653" y="70"/>
                          <a:pt x="654" y="65"/>
                        </a:cubicBezTo>
                        <a:cubicBezTo>
                          <a:pt x="657" y="62"/>
                          <a:pt x="659" y="60"/>
                          <a:pt x="664" y="62"/>
                        </a:cubicBezTo>
                        <a:cubicBezTo>
                          <a:pt x="664" y="59"/>
                          <a:pt x="672" y="57"/>
                          <a:pt x="669" y="61"/>
                        </a:cubicBezTo>
                        <a:cubicBezTo>
                          <a:pt x="674" y="61"/>
                          <a:pt x="674" y="61"/>
                          <a:pt x="674" y="61"/>
                        </a:cubicBezTo>
                        <a:cubicBezTo>
                          <a:pt x="680" y="51"/>
                          <a:pt x="695" y="54"/>
                          <a:pt x="708" y="51"/>
                        </a:cubicBezTo>
                        <a:cubicBezTo>
                          <a:pt x="715" y="49"/>
                          <a:pt x="721" y="42"/>
                          <a:pt x="728" y="46"/>
                        </a:cubicBezTo>
                        <a:cubicBezTo>
                          <a:pt x="727" y="49"/>
                          <a:pt x="730" y="48"/>
                          <a:pt x="730" y="50"/>
                        </a:cubicBezTo>
                        <a:cubicBezTo>
                          <a:pt x="742" y="47"/>
                          <a:pt x="751" y="56"/>
                          <a:pt x="759" y="52"/>
                        </a:cubicBezTo>
                        <a:cubicBezTo>
                          <a:pt x="757" y="51"/>
                          <a:pt x="753" y="53"/>
                          <a:pt x="753" y="51"/>
                        </a:cubicBezTo>
                        <a:cubicBezTo>
                          <a:pt x="754" y="51"/>
                          <a:pt x="754" y="49"/>
                          <a:pt x="754" y="48"/>
                        </a:cubicBezTo>
                        <a:cubicBezTo>
                          <a:pt x="764" y="51"/>
                          <a:pt x="775" y="54"/>
                          <a:pt x="782" y="60"/>
                        </a:cubicBezTo>
                        <a:cubicBezTo>
                          <a:pt x="775" y="61"/>
                          <a:pt x="773" y="55"/>
                          <a:pt x="767" y="58"/>
                        </a:cubicBezTo>
                        <a:cubicBezTo>
                          <a:pt x="774" y="62"/>
                          <a:pt x="782" y="66"/>
                          <a:pt x="793" y="65"/>
                        </a:cubicBezTo>
                        <a:cubicBezTo>
                          <a:pt x="793" y="58"/>
                          <a:pt x="783" y="65"/>
                          <a:pt x="783" y="59"/>
                        </a:cubicBezTo>
                        <a:cubicBezTo>
                          <a:pt x="797" y="63"/>
                          <a:pt x="813" y="64"/>
                          <a:pt x="827" y="68"/>
                        </a:cubicBezTo>
                        <a:cubicBezTo>
                          <a:pt x="833" y="70"/>
                          <a:pt x="842" y="74"/>
                          <a:pt x="851" y="74"/>
                        </a:cubicBezTo>
                        <a:cubicBezTo>
                          <a:pt x="860" y="74"/>
                          <a:pt x="866" y="78"/>
                          <a:pt x="874" y="76"/>
                        </a:cubicBezTo>
                        <a:cubicBezTo>
                          <a:pt x="849" y="69"/>
                          <a:pt x="820" y="67"/>
                          <a:pt x="800" y="56"/>
                        </a:cubicBezTo>
                        <a:cubicBezTo>
                          <a:pt x="810" y="56"/>
                          <a:pt x="816" y="54"/>
                          <a:pt x="826" y="55"/>
                        </a:cubicBezTo>
                        <a:close/>
                        <a:moveTo>
                          <a:pt x="40" y="802"/>
                        </a:moveTo>
                        <a:cubicBezTo>
                          <a:pt x="35" y="800"/>
                          <a:pt x="37" y="794"/>
                          <a:pt x="39" y="791"/>
                        </a:cubicBezTo>
                        <a:cubicBezTo>
                          <a:pt x="43" y="792"/>
                          <a:pt x="39" y="800"/>
                          <a:pt x="40" y="802"/>
                        </a:cubicBezTo>
                        <a:close/>
                        <a:moveTo>
                          <a:pt x="177" y="586"/>
                        </a:moveTo>
                        <a:cubicBezTo>
                          <a:pt x="171" y="584"/>
                          <a:pt x="177" y="576"/>
                          <a:pt x="177" y="571"/>
                        </a:cubicBezTo>
                        <a:cubicBezTo>
                          <a:pt x="181" y="571"/>
                          <a:pt x="180" y="576"/>
                          <a:pt x="183" y="577"/>
                        </a:cubicBezTo>
                        <a:cubicBezTo>
                          <a:pt x="182" y="581"/>
                          <a:pt x="178" y="582"/>
                          <a:pt x="177" y="586"/>
                        </a:cubicBezTo>
                        <a:close/>
                        <a:moveTo>
                          <a:pt x="258" y="1206"/>
                        </a:moveTo>
                        <a:cubicBezTo>
                          <a:pt x="258" y="1207"/>
                          <a:pt x="258" y="1207"/>
                          <a:pt x="258" y="1208"/>
                        </a:cubicBezTo>
                        <a:cubicBezTo>
                          <a:pt x="258" y="1207"/>
                          <a:pt x="256" y="1206"/>
                          <a:pt x="258" y="1206"/>
                        </a:cubicBezTo>
                        <a:close/>
                        <a:moveTo>
                          <a:pt x="539" y="34"/>
                        </a:moveTo>
                        <a:cubicBezTo>
                          <a:pt x="541" y="32"/>
                          <a:pt x="539" y="32"/>
                          <a:pt x="536" y="33"/>
                        </a:cubicBezTo>
                        <a:cubicBezTo>
                          <a:pt x="541" y="29"/>
                          <a:pt x="556" y="27"/>
                          <a:pt x="561" y="30"/>
                        </a:cubicBezTo>
                        <a:cubicBezTo>
                          <a:pt x="554" y="32"/>
                          <a:pt x="545" y="31"/>
                          <a:pt x="539" y="34"/>
                        </a:cubicBezTo>
                        <a:close/>
                        <a:moveTo>
                          <a:pt x="246" y="218"/>
                        </a:moveTo>
                        <a:cubicBezTo>
                          <a:pt x="247" y="217"/>
                          <a:pt x="248" y="217"/>
                          <a:pt x="249" y="216"/>
                        </a:cubicBezTo>
                        <a:cubicBezTo>
                          <a:pt x="247" y="216"/>
                          <a:pt x="246" y="217"/>
                          <a:pt x="246" y="218"/>
                        </a:cubicBezTo>
                        <a:close/>
                        <a:moveTo>
                          <a:pt x="1236" y="67"/>
                        </a:moveTo>
                        <a:cubicBezTo>
                          <a:pt x="1250" y="80"/>
                          <a:pt x="1272" y="90"/>
                          <a:pt x="1289" y="97"/>
                        </a:cubicBezTo>
                        <a:cubicBezTo>
                          <a:pt x="1272" y="87"/>
                          <a:pt x="1255" y="76"/>
                          <a:pt x="1236" y="67"/>
                        </a:cubicBezTo>
                        <a:close/>
                        <a:moveTo>
                          <a:pt x="437" y="72"/>
                        </a:moveTo>
                        <a:cubicBezTo>
                          <a:pt x="436" y="75"/>
                          <a:pt x="432" y="75"/>
                          <a:pt x="430" y="78"/>
                        </a:cubicBezTo>
                        <a:cubicBezTo>
                          <a:pt x="433" y="77"/>
                          <a:pt x="439" y="74"/>
                          <a:pt x="437" y="72"/>
                        </a:cubicBezTo>
                        <a:close/>
                        <a:moveTo>
                          <a:pt x="1308" y="109"/>
                        </a:moveTo>
                        <a:cubicBezTo>
                          <a:pt x="1308" y="108"/>
                          <a:pt x="1306" y="108"/>
                          <a:pt x="1306" y="109"/>
                        </a:cubicBezTo>
                        <a:cubicBezTo>
                          <a:pt x="1332" y="127"/>
                          <a:pt x="1355" y="148"/>
                          <a:pt x="1379" y="168"/>
                        </a:cubicBezTo>
                        <a:cubicBezTo>
                          <a:pt x="1360" y="144"/>
                          <a:pt x="1334" y="126"/>
                          <a:pt x="1308" y="109"/>
                        </a:cubicBezTo>
                        <a:close/>
                        <a:moveTo>
                          <a:pt x="259" y="198"/>
                        </a:moveTo>
                        <a:cubicBezTo>
                          <a:pt x="249" y="203"/>
                          <a:pt x="243" y="215"/>
                          <a:pt x="238" y="217"/>
                        </a:cubicBezTo>
                        <a:cubicBezTo>
                          <a:pt x="246" y="214"/>
                          <a:pt x="255" y="202"/>
                          <a:pt x="259" y="198"/>
                        </a:cubicBezTo>
                        <a:close/>
                        <a:moveTo>
                          <a:pt x="1480" y="267"/>
                        </a:moveTo>
                        <a:cubicBezTo>
                          <a:pt x="1482" y="267"/>
                          <a:pt x="1482" y="266"/>
                          <a:pt x="1484" y="266"/>
                        </a:cubicBezTo>
                        <a:cubicBezTo>
                          <a:pt x="1486" y="268"/>
                          <a:pt x="1488" y="276"/>
                          <a:pt x="1491" y="274"/>
                        </a:cubicBezTo>
                        <a:cubicBezTo>
                          <a:pt x="1482" y="264"/>
                          <a:pt x="1472" y="250"/>
                          <a:pt x="1462" y="242"/>
                        </a:cubicBezTo>
                        <a:cubicBezTo>
                          <a:pt x="1464" y="243"/>
                          <a:pt x="1464" y="244"/>
                          <a:pt x="1463" y="245"/>
                        </a:cubicBezTo>
                        <a:cubicBezTo>
                          <a:pt x="1462" y="245"/>
                          <a:pt x="1461" y="241"/>
                          <a:pt x="1460" y="244"/>
                        </a:cubicBezTo>
                        <a:cubicBezTo>
                          <a:pt x="1466" y="252"/>
                          <a:pt x="1475" y="258"/>
                          <a:pt x="1480" y="267"/>
                        </a:cubicBezTo>
                        <a:close/>
                        <a:moveTo>
                          <a:pt x="1461" y="240"/>
                        </a:moveTo>
                        <a:cubicBezTo>
                          <a:pt x="1461" y="240"/>
                          <a:pt x="1462" y="241"/>
                          <a:pt x="1462" y="242"/>
                        </a:cubicBezTo>
                        <a:cubicBezTo>
                          <a:pt x="1462" y="241"/>
                          <a:pt x="1461" y="240"/>
                          <a:pt x="1461" y="240"/>
                        </a:cubicBezTo>
                        <a:close/>
                        <a:moveTo>
                          <a:pt x="1528" y="339"/>
                        </a:moveTo>
                        <a:cubicBezTo>
                          <a:pt x="1537" y="345"/>
                          <a:pt x="1546" y="357"/>
                          <a:pt x="1555" y="369"/>
                        </a:cubicBezTo>
                        <a:cubicBezTo>
                          <a:pt x="1555" y="368"/>
                          <a:pt x="1555" y="367"/>
                          <a:pt x="1556" y="367"/>
                        </a:cubicBezTo>
                        <a:cubicBezTo>
                          <a:pt x="1566" y="380"/>
                          <a:pt x="1571" y="389"/>
                          <a:pt x="1581" y="405"/>
                        </a:cubicBezTo>
                        <a:cubicBezTo>
                          <a:pt x="1576" y="395"/>
                          <a:pt x="1573" y="383"/>
                          <a:pt x="1564" y="377"/>
                        </a:cubicBezTo>
                        <a:cubicBezTo>
                          <a:pt x="1563" y="375"/>
                          <a:pt x="1565" y="374"/>
                          <a:pt x="1563" y="371"/>
                        </a:cubicBezTo>
                        <a:cubicBezTo>
                          <a:pt x="1557" y="367"/>
                          <a:pt x="1551" y="350"/>
                          <a:pt x="1541" y="345"/>
                        </a:cubicBezTo>
                        <a:cubicBezTo>
                          <a:pt x="1524" y="321"/>
                          <a:pt x="1508" y="297"/>
                          <a:pt x="1490" y="277"/>
                        </a:cubicBezTo>
                        <a:cubicBezTo>
                          <a:pt x="1502" y="298"/>
                          <a:pt x="1517" y="316"/>
                          <a:pt x="1528" y="339"/>
                        </a:cubicBezTo>
                        <a:close/>
                        <a:moveTo>
                          <a:pt x="1676" y="698"/>
                        </a:moveTo>
                        <a:cubicBezTo>
                          <a:pt x="1676" y="690"/>
                          <a:pt x="1675" y="687"/>
                          <a:pt x="1674" y="679"/>
                        </a:cubicBezTo>
                        <a:cubicBezTo>
                          <a:pt x="1670" y="678"/>
                          <a:pt x="1672" y="682"/>
                          <a:pt x="1669" y="682"/>
                        </a:cubicBezTo>
                        <a:cubicBezTo>
                          <a:pt x="1669" y="679"/>
                          <a:pt x="1669" y="677"/>
                          <a:pt x="1667" y="677"/>
                        </a:cubicBezTo>
                        <a:cubicBezTo>
                          <a:pt x="1665" y="680"/>
                          <a:pt x="1664" y="685"/>
                          <a:pt x="1667" y="688"/>
                        </a:cubicBezTo>
                        <a:cubicBezTo>
                          <a:pt x="1667" y="687"/>
                          <a:pt x="1668" y="686"/>
                          <a:pt x="1669" y="685"/>
                        </a:cubicBezTo>
                        <a:cubicBezTo>
                          <a:pt x="1673" y="690"/>
                          <a:pt x="1665" y="694"/>
                          <a:pt x="1670" y="697"/>
                        </a:cubicBezTo>
                        <a:cubicBezTo>
                          <a:pt x="1670" y="694"/>
                          <a:pt x="1670" y="692"/>
                          <a:pt x="1672" y="691"/>
                        </a:cubicBezTo>
                        <a:cubicBezTo>
                          <a:pt x="1673" y="700"/>
                          <a:pt x="1671" y="711"/>
                          <a:pt x="1676" y="717"/>
                        </a:cubicBezTo>
                        <a:cubicBezTo>
                          <a:pt x="1678" y="709"/>
                          <a:pt x="1670" y="700"/>
                          <a:pt x="1675" y="695"/>
                        </a:cubicBezTo>
                        <a:cubicBezTo>
                          <a:pt x="1674" y="696"/>
                          <a:pt x="1676" y="698"/>
                          <a:pt x="1676" y="698"/>
                        </a:cubicBezTo>
                        <a:close/>
                        <a:moveTo>
                          <a:pt x="1682" y="705"/>
                        </a:moveTo>
                        <a:cubicBezTo>
                          <a:pt x="1680" y="711"/>
                          <a:pt x="1682" y="720"/>
                          <a:pt x="1684" y="725"/>
                        </a:cubicBezTo>
                        <a:cubicBezTo>
                          <a:pt x="1683" y="717"/>
                          <a:pt x="1682" y="712"/>
                          <a:pt x="1682" y="705"/>
                        </a:cubicBezTo>
                        <a:close/>
                        <a:moveTo>
                          <a:pt x="1440" y="773"/>
                        </a:moveTo>
                        <a:cubicBezTo>
                          <a:pt x="1440" y="764"/>
                          <a:pt x="1435" y="772"/>
                          <a:pt x="1430" y="768"/>
                        </a:cubicBezTo>
                        <a:cubicBezTo>
                          <a:pt x="1429" y="771"/>
                          <a:pt x="1432" y="772"/>
                          <a:pt x="1432" y="775"/>
                        </a:cubicBezTo>
                        <a:cubicBezTo>
                          <a:pt x="1429" y="774"/>
                          <a:pt x="1426" y="775"/>
                          <a:pt x="1427" y="778"/>
                        </a:cubicBezTo>
                        <a:cubicBezTo>
                          <a:pt x="1433" y="779"/>
                          <a:pt x="1434" y="769"/>
                          <a:pt x="1440" y="773"/>
                        </a:cubicBezTo>
                        <a:close/>
                        <a:moveTo>
                          <a:pt x="1625" y="988"/>
                        </a:moveTo>
                        <a:cubicBezTo>
                          <a:pt x="1620" y="993"/>
                          <a:pt x="1616" y="998"/>
                          <a:pt x="1612" y="1004"/>
                        </a:cubicBezTo>
                        <a:cubicBezTo>
                          <a:pt x="1615" y="996"/>
                          <a:pt x="1608" y="998"/>
                          <a:pt x="1607" y="991"/>
                        </a:cubicBezTo>
                        <a:cubicBezTo>
                          <a:pt x="1609" y="990"/>
                          <a:pt x="1611" y="990"/>
                          <a:pt x="1612" y="989"/>
                        </a:cubicBezTo>
                        <a:cubicBezTo>
                          <a:pt x="1616" y="983"/>
                          <a:pt x="1613" y="976"/>
                          <a:pt x="1613" y="970"/>
                        </a:cubicBezTo>
                        <a:cubicBezTo>
                          <a:pt x="1614" y="967"/>
                          <a:pt x="1616" y="963"/>
                          <a:pt x="1616" y="960"/>
                        </a:cubicBezTo>
                        <a:cubicBezTo>
                          <a:pt x="1616" y="950"/>
                          <a:pt x="1609" y="944"/>
                          <a:pt x="1606" y="934"/>
                        </a:cubicBezTo>
                        <a:cubicBezTo>
                          <a:pt x="1610" y="934"/>
                          <a:pt x="1610" y="937"/>
                          <a:pt x="1613" y="937"/>
                        </a:cubicBezTo>
                        <a:cubicBezTo>
                          <a:pt x="1615" y="931"/>
                          <a:pt x="1612" y="929"/>
                          <a:pt x="1610" y="925"/>
                        </a:cubicBezTo>
                        <a:cubicBezTo>
                          <a:pt x="1604" y="930"/>
                          <a:pt x="1598" y="922"/>
                          <a:pt x="1593" y="924"/>
                        </a:cubicBezTo>
                        <a:cubicBezTo>
                          <a:pt x="1591" y="920"/>
                          <a:pt x="1588" y="916"/>
                          <a:pt x="1585" y="913"/>
                        </a:cubicBezTo>
                        <a:cubicBezTo>
                          <a:pt x="1577" y="915"/>
                          <a:pt x="1581" y="931"/>
                          <a:pt x="1584" y="935"/>
                        </a:cubicBezTo>
                        <a:cubicBezTo>
                          <a:pt x="1579" y="941"/>
                          <a:pt x="1585" y="954"/>
                          <a:pt x="1579" y="960"/>
                        </a:cubicBezTo>
                        <a:cubicBezTo>
                          <a:pt x="1573" y="957"/>
                          <a:pt x="1572" y="964"/>
                          <a:pt x="1567" y="965"/>
                        </a:cubicBezTo>
                        <a:cubicBezTo>
                          <a:pt x="1559" y="957"/>
                          <a:pt x="1553" y="970"/>
                          <a:pt x="1550" y="970"/>
                        </a:cubicBezTo>
                        <a:cubicBezTo>
                          <a:pt x="1549" y="969"/>
                          <a:pt x="1545" y="963"/>
                          <a:pt x="1544" y="959"/>
                        </a:cubicBezTo>
                        <a:cubicBezTo>
                          <a:pt x="1543" y="948"/>
                          <a:pt x="1549" y="926"/>
                          <a:pt x="1553" y="907"/>
                        </a:cubicBezTo>
                        <a:cubicBezTo>
                          <a:pt x="1555" y="894"/>
                          <a:pt x="1555" y="876"/>
                          <a:pt x="1553" y="866"/>
                        </a:cubicBezTo>
                        <a:cubicBezTo>
                          <a:pt x="1550" y="865"/>
                          <a:pt x="1551" y="868"/>
                          <a:pt x="1548" y="867"/>
                        </a:cubicBezTo>
                        <a:cubicBezTo>
                          <a:pt x="1543" y="879"/>
                          <a:pt x="1538" y="890"/>
                          <a:pt x="1533" y="901"/>
                        </a:cubicBezTo>
                        <a:cubicBezTo>
                          <a:pt x="1532" y="896"/>
                          <a:pt x="1527" y="900"/>
                          <a:pt x="1524" y="899"/>
                        </a:cubicBezTo>
                        <a:cubicBezTo>
                          <a:pt x="1520" y="904"/>
                          <a:pt x="1521" y="911"/>
                          <a:pt x="1519" y="918"/>
                        </a:cubicBezTo>
                        <a:cubicBezTo>
                          <a:pt x="1517" y="923"/>
                          <a:pt x="1510" y="928"/>
                          <a:pt x="1509" y="934"/>
                        </a:cubicBezTo>
                        <a:cubicBezTo>
                          <a:pt x="1507" y="938"/>
                          <a:pt x="1509" y="942"/>
                          <a:pt x="1508" y="945"/>
                        </a:cubicBezTo>
                        <a:cubicBezTo>
                          <a:pt x="1503" y="955"/>
                          <a:pt x="1495" y="952"/>
                          <a:pt x="1485" y="954"/>
                        </a:cubicBezTo>
                        <a:cubicBezTo>
                          <a:pt x="1483" y="964"/>
                          <a:pt x="1474" y="967"/>
                          <a:pt x="1473" y="977"/>
                        </a:cubicBezTo>
                        <a:cubicBezTo>
                          <a:pt x="1474" y="969"/>
                          <a:pt x="1466" y="976"/>
                          <a:pt x="1463" y="976"/>
                        </a:cubicBezTo>
                        <a:cubicBezTo>
                          <a:pt x="1463" y="980"/>
                          <a:pt x="1464" y="982"/>
                          <a:pt x="1465" y="984"/>
                        </a:cubicBezTo>
                        <a:cubicBezTo>
                          <a:pt x="1460" y="986"/>
                          <a:pt x="1459" y="993"/>
                          <a:pt x="1451" y="994"/>
                        </a:cubicBezTo>
                        <a:cubicBezTo>
                          <a:pt x="1451" y="997"/>
                          <a:pt x="1448" y="998"/>
                          <a:pt x="1448" y="1001"/>
                        </a:cubicBezTo>
                        <a:cubicBezTo>
                          <a:pt x="1441" y="1004"/>
                          <a:pt x="1437" y="1012"/>
                          <a:pt x="1436" y="1018"/>
                        </a:cubicBezTo>
                        <a:cubicBezTo>
                          <a:pt x="1433" y="1026"/>
                          <a:pt x="1433" y="1029"/>
                          <a:pt x="1429" y="1036"/>
                        </a:cubicBezTo>
                        <a:cubicBezTo>
                          <a:pt x="1424" y="1043"/>
                          <a:pt x="1428" y="1060"/>
                          <a:pt x="1425" y="1071"/>
                        </a:cubicBezTo>
                        <a:cubicBezTo>
                          <a:pt x="1423" y="1078"/>
                          <a:pt x="1420" y="1090"/>
                          <a:pt x="1421" y="1100"/>
                        </a:cubicBezTo>
                        <a:cubicBezTo>
                          <a:pt x="1421" y="1102"/>
                          <a:pt x="1425" y="1102"/>
                          <a:pt x="1424" y="1105"/>
                        </a:cubicBezTo>
                        <a:cubicBezTo>
                          <a:pt x="1420" y="1110"/>
                          <a:pt x="1424" y="1124"/>
                          <a:pt x="1421" y="1130"/>
                        </a:cubicBezTo>
                        <a:cubicBezTo>
                          <a:pt x="1417" y="1139"/>
                          <a:pt x="1418" y="1149"/>
                          <a:pt x="1415" y="1158"/>
                        </a:cubicBezTo>
                        <a:cubicBezTo>
                          <a:pt x="1413" y="1169"/>
                          <a:pt x="1403" y="1177"/>
                          <a:pt x="1415" y="1185"/>
                        </a:cubicBezTo>
                        <a:cubicBezTo>
                          <a:pt x="1414" y="1191"/>
                          <a:pt x="1413" y="1203"/>
                          <a:pt x="1415" y="1210"/>
                        </a:cubicBezTo>
                        <a:cubicBezTo>
                          <a:pt x="1420" y="1207"/>
                          <a:pt x="1424" y="1204"/>
                          <a:pt x="1428" y="1201"/>
                        </a:cubicBezTo>
                        <a:cubicBezTo>
                          <a:pt x="1425" y="1208"/>
                          <a:pt x="1425" y="1210"/>
                          <a:pt x="1426" y="1218"/>
                        </a:cubicBezTo>
                        <a:cubicBezTo>
                          <a:pt x="1434" y="1219"/>
                          <a:pt x="1437" y="1225"/>
                          <a:pt x="1449" y="1222"/>
                        </a:cubicBezTo>
                        <a:cubicBezTo>
                          <a:pt x="1452" y="1213"/>
                          <a:pt x="1457" y="1206"/>
                          <a:pt x="1463" y="1200"/>
                        </a:cubicBezTo>
                        <a:cubicBezTo>
                          <a:pt x="1466" y="1200"/>
                          <a:pt x="1467" y="1203"/>
                          <a:pt x="1469" y="1201"/>
                        </a:cubicBezTo>
                        <a:cubicBezTo>
                          <a:pt x="1470" y="1197"/>
                          <a:pt x="1472" y="1188"/>
                          <a:pt x="1476" y="1189"/>
                        </a:cubicBezTo>
                        <a:cubicBezTo>
                          <a:pt x="1475" y="1194"/>
                          <a:pt x="1469" y="1201"/>
                          <a:pt x="1475" y="1205"/>
                        </a:cubicBezTo>
                        <a:cubicBezTo>
                          <a:pt x="1479" y="1192"/>
                          <a:pt x="1483" y="1180"/>
                          <a:pt x="1487" y="1167"/>
                        </a:cubicBezTo>
                        <a:cubicBezTo>
                          <a:pt x="1488" y="1180"/>
                          <a:pt x="1483" y="1200"/>
                          <a:pt x="1479" y="1209"/>
                        </a:cubicBezTo>
                        <a:cubicBezTo>
                          <a:pt x="1483" y="1212"/>
                          <a:pt x="1488" y="1207"/>
                          <a:pt x="1485" y="1203"/>
                        </a:cubicBezTo>
                        <a:cubicBezTo>
                          <a:pt x="1489" y="1198"/>
                          <a:pt x="1493" y="1196"/>
                          <a:pt x="1498" y="1195"/>
                        </a:cubicBezTo>
                        <a:cubicBezTo>
                          <a:pt x="1499" y="1192"/>
                          <a:pt x="1499" y="1188"/>
                          <a:pt x="1502" y="1186"/>
                        </a:cubicBezTo>
                        <a:cubicBezTo>
                          <a:pt x="1509" y="1184"/>
                          <a:pt x="1510" y="1190"/>
                          <a:pt x="1516" y="1187"/>
                        </a:cubicBezTo>
                        <a:cubicBezTo>
                          <a:pt x="1520" y="1198"/>
                          <a:pt x="1520" y="1209"/>
                          <a:pt x="1518" y="1222"/>
                        </a:cubicBezTo>
                        <a:cubicBezTo>
                          <a:pt x="1525" y="1237"/>
                          <a:pt x="1515" y="1254"/>
                          <a:pt x="1509" y="1266"/>
                        </a:cubicBezTo>
                        <a:cubicBezTo>
                          <a:pt x="1514" y="1273"/>
                          <a:pt x="1507" y="1281"/>
                          <a:pt x="1510" y="1289"/>
                        </a:cubicBezTo>
                        <a:cubicBezTo>
                          <a:pt x="1507" y="1299"/>
                          <a:pt x="1492" y="1314"/>
                          <a:pt x="1504" y="1324"/>
                        </a:cubicBezTo>
                        <a:cubicBezTo>
                          <a:pt x="1522" y="1286"/>
                          <a:pt x="1556" y="1267"/>
                          <a:pt x="1573" y="1232"/>
                        </a:cubicBezTo>
                        <a:cubicBezTo>
                          <a:pt x="1578" y="1221"/>
                          <a:pt x="1594" y="1202"/>
                          <a:pt x="1600" y="1186"/>
                        </a:cubicBezTo>
                        <a:cubicBezTo>
                          <a:pt x="1601" y="1184"/>
                          <a:pt x="1599" y="1182"/>
                          <a:pt x="1600" y="1180"/>
                        </a:cubicBezTo>
                        <a:cubicBezTo>
                          <a:pt x="1604" y="1163"/>
                          <a:pt x="1613" y="1144"/>
                          <a:pt x="1612" y="1124"/>
                        </a:cubicBezTo>
                        <a:cubicBezTo>
                          <a:pt x="1612" y="1109"/>
                          <a:pt x="1612" y="1098"/>
                          <a:pt x="1615" y="1083"/>
                        </a:cubicBezTo>
                        <a:cubicBezTo>
                          <a:pt x="1621" y="1077"/>
                          <a:pt x="1626" y="1060"/>
                          <a:pt x="1623" y="1052"/>
                        </a:cubicBezTo>
                        <a:cubicBezTo>
                          <a:pt x="1622" y="1055"/>
                          <a:pt x="1619" y="1060"/>
                          <a:pt x="1618" y="1059"/>
                        </a:cubicBezTo>
                        <a:cubicBezTo>
                          <a:pt x="1619" y="1054"/>
                          <a:pt x="1622" y="1052"/>
                          <a:pt x="1624" y="1047"/>
                        </a:cubicBezTo>
                        <a:cubicBezTo>
                          <a:pt x="1622" y="1044"/>
                          <a:pt x="1621" y="1041"/>
                          <a:pt x="1620" y="1038"/>
                        </a:cubicBezTo>
                        <a:cubicBezTo>
                          <a:pt x="1629" y="1024"/>
                          <a:pt x="1623" y="1004"/>
                          <a:pt x="1625" y="988"/>
                        </a:cubicBezTo>
                        <a:close/>
                        <a:moveTo>
                          <a:pt x="1672" y="991"/>
                        </a:moveTo>
                        <a:cubicBezTo>
                          <a:pt x="1670" y="988"/>
                          <a:pt x="1667" y="986"/>
                          <a:pt x="1669" y="980"/>
                        </a:cubicBezTo>
                        <a:cubicBezTo>
                          <a:pt x="1667" y="983"/>
                          <a:pt x="1665" y="995"/>
                          <a:pt x="1668" y="995"/>
                        </a:cubicBezTo>
                        <a:cubicBezTo>
                          <a:pt x="1663" y="1004"/>
                          <a:pt x="1668" y="1013"/>
                          <a:pt x="1671" y="1018"/>
                        </a:cubicBezTo>
                        <a:cubicBezTo>
                          <a:pt x="1671" y="1012"/>
                          <a:pt x="1677" y="995"/>
                          <a:pt x="1673" y="987"/>
                        </a:cubicBezTo>
                        <a:cubicBezTo>
                          <a:pt x="1673" y="988"/>
                          <a:pt x="1673" y="990"/>
                          <a:pt x="1672" y="991"/>
                        </a:cubicBezTo>
                        <a:close/>
                        <a:moveTo>
                          <a:pt x="805" y="1529"/>
                        </a:moveTo>
                        <a:cubicBezTo>
                          <a:pt x="807" y="1531"/>
                          <a:pt x="811" y="1529"/>
                          <a:pt x="813" y="1531"/>
                        </a:cubicBezTo>
                        <a:cubicBezTo>
                          <a:pt x="811" y="1534"/>
                          <a:pt x="805" y="1533"/>
                          <a:pt x="806" y="1538"/>
                        </a:cubicBezTo>
                        <a:cubicBezTo>
                          <a:pt x="812" y="1541"/>
                          <a:pt x="818" y="1532"/>
                          <a:pt x="822" y="1537"/>
                        </a:cubicBezTo>
                        <a:cubicBezTo>
                          <a:pt x="826" y="1532"/>
                          <a:pt x="833" y="1531"/>
                          <a:pt x="837" y="1527"/>
                        </a:cubicBezTo>
                        <a:cubicBezTo>
                          <a:pt x="827" y="1526"/>
                          <a:pt x="812" y="1522"/>
                          <a:pt x="805" y="152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 dirty="0"/>
                  </a:p>
                </p:txBody>
              </p:sp>
              <p:sp>
                <p:nvSpPr>
                  <p:cNvPr id="10" name="_color1"/>
                  <p:cNvSpPr>
                    <a:spLocks noEditPoints="1"/>
                  </p:cNvSpPr>
                  <p:nvPr/>
                </p:nvSpPr>
                <p:spPr bwMode="gray">
                  <a:xfrm>
                    <a:off x="5041283" y="1979090"/>
                    <a:ext cx="3422392" cy="3302948"/>
                  </a:xfrm>
                  <a:custGeom>
                    <a:avLst/>
                    <a:gdLst/>
                    <a:ahLst/>
                    <a:cxnLst>
                      <a:cxn ang="0">
                        <a:pos x="1082" y="47"/>
                      </a:cxn>
                      <a:cxn ang="0">
                        <a:pos x="833" y="97"/>
                      </a:cxn>
                      <a:cxn ang="0">
                        <a:pos x="406" y="199"/>
                      </a:cxn>
                      <a:cxn ang="0">
                        <a:pos x="371" y="464"/>
                      </a:cxn>
                      <a:cxn ang="0">
                        <a:pos x="287" y="452"/>
                      </a:cxn>
                      <a:cxn ang="0">
                        <a:pos x="556" y="506"/>
                      </a:cxn>
                      <a:cxn ang="0">
                        <a:pos x="411" y="528"/>
                      </a:cxn>
                      <a:cxn ang="0">
                        <a:pos x="573" y="533"/>
                      </a:cxn>
                      <a:cxn ang="0">
                        <a:pos x="688" y="570"/>
                      </a:cxn>
                      <a:cxn ang="0">
                        <a:pos x="1604" y="896"/>
                      </a:cxn>
                      <a:cxn ang="0">
                        <a:pos x="1628" y="988"/>
                      </a:cxn>
                      <a:cxn ang="0">
                        <a:pos x="873" y="1491"/>
                      </a:cxn>
                      <a:cxn ang="0">
                        <a:pos x="468" y="51"/>
                      </a:cxn>
                      <a:cxn ang="0">
                        <a:pos x="607" y="30"/>
                      </a:cxn>
                      <a:cxn ang="0">
                        <a:pos x="507" y="35"/>
                      </a:cxn>
                      <a:cxn ang="0">
                        <a:pos x="406" y="70"/>
                      </a:cxn>
                      <a:cxn ang="0">
                        <a:pos x="1521" y="374"/>
                      </a:cxn>
                      <a:cxn ang="0">
                        <a:pos x="1289" y="119"/>
                      </a:cxn>
                      <a:cxn ang="0">
                        <a:pos x="1032" y="65"/>
                      </a:cxn>
                      <a:cxn ang="0">
                        <a:pos x="923" y="86"/>
                      </a:cxn>
                      <a:cxn ang="0">
                        <a:pos x="901" y="85"/>
                      </a:cxn>
                      <a:cxn ang="0">
                        <a:pos x="785" y="121"/>
                      </a:cxn>
                      <a:cxn ang="0">
                        <a:pos x="710" y="106"/>
                      </a:cxn>
                      <a:cxn ang="0">
                        <a:pos x="555" y="146"/>
                      </a:cxn>
                      <a:cxn ang="0">
                        <a:pos x="588" y="184"/>
                      </a:cxn>
                      <a:cxn ang="0">
                        <a:pos x="579" y="247"/>
                      </a:cxn>
                      <a:cxn ang="0">
                        <a:pos x="492" y="219"/>
                      </a:cxn>
                      <a:cxn ang="0">
                        <a:pos x="393" y="214"/>
                      </a:cxn>
                      <a:cxn ang="0">
                        <a:pos x="349" y="282"/>
                      </a:cxn>
                      <a:cxn ang="0">
                        <a:pos x="259" y="358"/>
                      </a:cxn>
                      <a:cxn ang="0">
                        <a:pos x="331" y="397"/>
                      </a:cxn>
                      <a:cxn ang="0">
                        <a:pos x="410" y="485"/>
                      </a:cxn>
                      <a:cxn ang="0">
                        <a:pos x="440" y="373"/>
                      </a:cxn>
                      <a:cxn ang="0">
                        <a:pos x="529" y="530"/>
                      </a:cxn>
                      <a:cxn ang="0">
                        <a:pos x="583" y="471"/>
                      </a:cxn>
                      <a:cxn ang="0">
                        <a:pos x="716" y="574"/>
                      </a:cxn>
                      <a:cxn ang="0">
                        <a:pos x="450" y="633"/>
                      </a:cxn>
                      <a:cxn ang="0">
                        <a:pos x="258" y="486"/>
                      </a:cxn>
                      <a:cxn ang="0">
                        <a:pos x="39" y="648"/>
                      </a:cxn>
                      <a:cxn ang="0">
                        <a:pos x="57" y="978"/>
                      </a:cxn>
                      <a:cxn ang="0">
                        <a:pos x="247" y="1066"/>
                      </a:cxn>
                      <a:cxn ang="0">
                        <a:pos x="337" y="1337"/>
                      </a:cxn>
                      <a:cxn ang="0">
                        <a:pos x="574" y="1591"/>
                      </a:cxn>
                      <a:cxn ang="0">
                        <a:pos x="819" y="1396"/>
                      </a:cxn>
                      <a:cxn ang="0">
                        <a:pos x="871" y="1212"/>
                      </a:cxn>
                      <a:cxn ang="0">
                        <a:pos x="872" y="1007"/>
                      </a:cxn>
                      <a:cxn ang="0">
                        <a:pos x="700" y="738"/>
                      </a:cxn>
                      <a:cxn ang="0">
                        <a:pos x="854" y="899"/>
                      </a:cxn>
                      <a:cxn ang="0">
                        <a:pos x="1129" y="846"/>
                      </a:cxn>
                      <a:cxn ang="0">
                        <a:pos x="971" y="719"/>
                      </a:cxn>
                      <a:cxn ang="0">
                        <a:pos x="1179" y="724"/>
                      </a:cxn>
                      <a:cxn ang="0">
                        <a:pos x="1357" y="787"/>
                      </a:cxn>
                      <a:cxn ang="0">
                        <a:pos x="1476" y="814"/>
                      </a:cxn>
                      <a:cxn ang="0">
                        <a:pos x="1566" y="707"/>
                      </a:cxn>
                      <a:cxn ang="0">
                        <a:pos x="1640" y="859"/>
                      </a:cxn>
                      <a:cxn ang="0">
                        <a:pos x="596" y="466"/>
                      </a:cxn>
                      <a:cxn ang="0">
                        <a:pos x="685" y="381"/>
                      </a:cxn>
                      <a:cxn ang="0">
                        <a:pos x="731" y="404"/>
                      </a:cxn>
                      <a:cxn ang="0">
                        <a:pos x="435" y="109"/>
                      </a:cxn>
                      <a:cxn ang="0">
                        <a:pos x="1628" y="906"/>
                      </a:cxn>
                    </a:cxnLst>
                    <a:rect l="0" t="0" r="r" b="b"/>
                    <a:pathLst>
                      <a:path w="1659" h="1594">
                        <a:moveTo>
                          <a:pt x="524" y="18"/>
                        </a:moveTo>
                        <a:cubicBezTo>
                          <a:pt x="518" y="18"/>
                          <a:pt x="514" y="20"/>
                          <a:pt x="510" y="23"/>
                        </a:cubicBezTo>
                        <a:cubicBezTo>
                          <a:pt x="515" y="21"/>
                          <a:pt x="521" y="21"/>
                          <a:pt x="524" y="18"/>
                        </a:cubicBezTo>
                        <a:close/>
                        <a:moveTo>
                          <a:pt x="915" y="39"/>
                        </a:moveTo>
                        <a:cubicBezTo>
                          <a:pt x="919" y="44"/>
                          <a:pt x="932" y="43"/>
                          <a:pt x="935" y="42"/>
                        </a:cubicBezTo>
                        <a:cubicBezTo>
                          <a:pt x="924" y="37"/>
                          <a:pt x="915" y="35"/>
                          <a:pt x="900" y="32"/>
                        </a:cubicBezTo>
                        <a:cubicBezTo>
                          <a:pt x="903" y="37"/>
                          <a:pt x="909" y="43"/>
                          <a:pt x="915" y="39"/>
                        </a:cubicBezTo>
                        <a:close/>
                        <a:moveTo>
                          <a:pt x="947" y="47"/>
                        </a:moveTo>
                        <a:cubicBezTo>
                          <a:pt x="951" y="47"/>
                          <a:pt x="952" y="44"/>
                          <a:pt x="957" y="44"/>
                        </a:cubicBezTo>
                        <a:cubicBezTo>
                          <a:pt x="952" y="39"/>
                          <a:pt x="944" y="41"/>
                          <a:pt x="939" y="39"/>
                        </a:cubicBezTo>
                        <a:cubicBezTo>
                          <a:pt x="940" y="43"/>
                          <a:pt x="943" y="46"/>
                          <a:pt x="947" y="47"/>
                        </a:cubicBezTo>
                        <a:close/>
                        <a:moveTo>
                          <a:pt x="1097" y="42"/>
                        </a:moveTo>
                        <a:cubicBezTo>
                          <a:pt x="1092" y="40"/>
                          <a:pt x="1088" y="42"/>
                          <a:pt x="1083" y="40"/>
                        </a:cubicBezTo>
                        <a:cubicBezTo>
                          <a:pt x="1084" y="43"/>
                          <a:pt x="1093" y="45"/>
                          <a:pt x="1097" y="42"/>
                        </a:cubicBezTo>
                        <a:close/>
                        <a:moveTo>
                          <a:pt x="1082" y="47"/>
                        </a:moveTo>
                        <a:cubicBezTo>
                          <a:pt x="1078" y="46"/>
                          <a:pt x="1082" y="43"/>
                          <a:pt x="1083" y="42"/>
                        </a:cubicBezTo>
                        <a:cubicBezTo>
                          <a:pt x="1076" y="40"/>
                          <a:pt x="1067" y="41"/>
                          <a:pt x="1059" y="42"/>
                        </a:cubicBezTo>
                        <a:cubicBezTo>
                          <a:pt x="1062" y="46"/>
                          <a:pt x="1073" y="46"/>
                          <a:pt x="1082" y="47"/>
                        </a:cubicBezTo>
                        <a:close/>
                        <a:moveTo>
                          <a:pt x="1096" y="50"/>
                        </a:moveTo>
                        <a:cubicBezTo>
                          <a:pt x="1098" y="52"/>
                          <a:pt x="1104" y="53"/>
                          <a:pt x="1106" y="50"/>
                        </a:cubicBezTo>
                        <a:cubicBezTo>
                          <a:pt x="1102" y="51"/>
                          <a:pt x="1098" y="46"/>
                          <a:pt x="1096" y="50"/>
                        </a:cubicBezTo>
                        <a:close/>
                        <a:moveTo>
                          <a:pt x="833" y="97"/>
                        </a:moveTo>
                        <a:cubicBezTo>
                          <a:pt x="813" y="92"/>
                          <a:pt x="822" y="73"/>
                          <a:pt x="837" y="66"/>
                        </a:cubicBezTo>
                        <a:cubicBezTo>
                          <a:pt x="844" y="64"/>
                          <a:pt x="856" y="66"/>
                          <a:pt x="857" y="58"/>
                        </a:cubicBezTo>
                        <a:cubicBezTo>
                          <a:pt x="850" y="52"/>
                          <a:pt x="843" y="60"/>
                          <a:pt x="838" y="61"/>
                        </a:cubicBezTo>
                        <a:cubicBezTo>
                          <a:pt x="835" y="61"/>
                          <a:pt x="834" y="60"/>
                          <a:pt x="832" y="60"/>
                        </a:cubicBezTo>
                        <a:cubicBezTo>
                          <a:pt x="825" y="60"/>
                          <a:pt x="821" y="66"/>
                          <a:pt x="814" y="66"/>
                        </a:cubicBezTo>
                        <a:cubicBezTo>
                          <a:pt x="812" y="70"/>
                          <a:pt x="817" y="67"/>
                          <a:pt x="817" y="69"/>
                        </a:cubicBezTo>
                        <a:cubicBezTo>
                          <a:pt x="811" y="75"/>
                          <a:pt x="805" y="82"/>
                          <a:pt x="802" y="89"/>
                        </a:cubicBezTo>
                        <a:cubicBezTo>
                          <a:pt x="813" y="91"/>
                          <a:pt x="819" y="102"/>
                          <a:pt x="833" y="97"/>
                        </a:cubicBezTo>
                        <a:close/>
                        <a:moveTo>
                          <a:pt x="886" y="79"/>
                        </a:moveTo>
                        <a:cubicBezTo>
                          <a:pt x="887" y="75"/>
                          <a:pt x="880" y="75"/>
                          <a:pt x="879" y="77"/>
                        </a:cubicBezTo>
                        <a:cubicBezTo>
                          <a:pt x="881" y="78"/>
                          <a:pt x="882" y="80"/>
                          <a:pt x="886" y="79"/>
                        </a:cubicBezTo>
                        <a:close/>
                        <a:moveTo>
                          <a:pt x="854" y="106"/>
                        </a:moveTo>
                        <a:cubicBezTo>
                          <a:pt x="854" y="101"/>
                          <a:pt x="848" y="101"/>
                          <a:pt x="843" y="100"/>
                        </a:cubicBezTo>
                        <a:cubicBezTo>
                          <a:pt x="844" y="104"/>
                          <a:pt x="851" y="107"/>
                          <a:pt x="854" y="106"/>
                        </a:cubicBezTo>
                        <a:close/>
                        <a:moveTo>
                          <a:pt x="461" y="174"/>
                        </a:moveTo>
                        <a:cubicBezTo>
                          <a:pt x="464" y="173"/>
                          <a:pt x="469" y="171"/>
                          <a:pt x="466" y="168"/>
                        </a:cubicBezTo>
                        <a:cubicBezTo>
                          <a:pt x="465" y="170"/>
                          <a:pt x="461" y="170"/>
                          <a:pt x="461" y="174"/>
                        </a:cubicBezTo>
                        <a:close/>
                        <a:moveTo>
                          <a:pt x="420" y="185"/>
                        </a:moveTo>
                        <a:cubicBezTo>
                          <a:pt x="416" y="185"/>
                          <a:pt x="411" y="186"/>
                          <a:pt x="411" y="190"/>
                        </a:cubicBezTo>
                        <a:cubicBezTo>
                          <a:pt x="416" y="191"/>
                          <a:pt x="418" y="187"/>
                          <a:pt x="420" y="185"/>
                        </a:cubicBezTo>
                        <a:close/>
                        <a:moveTo>
                          <a:pt x="406" y="199"/>
                        </a:moveTo>
                        <a:cubicBezTo>
                          <a:pt x="409" y="199"/>
                          <a:pt x="410" y="196"/>
                          <a:pt x="411" y="193"/>
                        </a:cubicBezTo>
                        <a:cubicBezTo>
                          <a:pt x="408" y="194"/>
                          <a:pt x="405" y="195"/>
                          <a:pt x="406" y="199"/>
                        </a:cubicBezTo>
                        <a:close/>
                        <a:moveTo>
                          <a:pt x="367" y="241"/>
                        </a:moveTo>
                        <a:cubicBezTo>
                          <a:pt x="369" y="238"/>
                          <a:pt x="369" y="236"/>
                          <a:pt x="372" y="234"/>
                        </a:cubicBezTo>
                        <a:cubicBezTo>
                          <a:pt x="378" y="229"/>
                          <a:pt x="386" y="229"/>
                          <a:pt x="386" y="219"/>
                        </a:cubicBezTo>
                        <a:cubicBezTo>
                          <a:pt x="376" y="211"/>
                          <a:pt x="367" y="222"/>
                          <a:pt x="360" y="227"/>
                        </a:cubicBezTo>
                        <a:cubicBezTo>
                          <a:pt x="360" y="225"/>
                          <a:pt x="360" y="223"/>
                          <a:pt x="358" y="224"/>
                        </a:cubicBezTo>
                        <a:cubicBezTo>
                          <a:pt x="352" y="225"/>
                          <a:pt x="351" y="232"/>
                          <a:pt x="345" y="234"/>
                        </a:cubicBezTo>
                        <a:cubicBezTo>
                          <a:pt x="345" y="236"/>
                          <a:pt x="346" y="237"/>
                          <a:pt x="346" y="239"/>
                        </a:cubicBezTo>
                        <a:cubicBezTo>
                          <a:pt x="339" y="246"/>
                          <a:pt x="325" y="245"/>
                          <a:pt x="325" y="258"/>
                        </a:cubicBezTo>
                        <a:cubicBezTo>
                          <a:pt x="344" y="254"/>
                          <a:pt x="358" y="254"/>
                          <a:pt x="367" y="241"/>
                        </a:cubicBezTo>
                        <a:close/>
                        <a:moveTo>
                          <a:pt x="382" y="234"/>
                        </a:moveTo>
                        <a:cubicBezTo>
                          <a:pt x="384" y="234"/>
                          <a:pt x="388" y="232"/>
                          <a:pt x="386" y="230"/>
                        </a:cubicBezTo>
                        <a:cubicBezTo>
                          <a:pt x="385" y="232"/>
                          <a:pt x="381" y="231"/>
                          <a:pt x="382" y="234"/>
                        </a:cubicBezTo>
                        <a:close/>
                        <a:moveTo>
                          <a:pt x="368" y="430"/>
                        </a:moveTo>
                        <a:cubicBezTo>
                          <a:pt x="368" y="445"/>
                          <a:pt x="360" y="452"/>
                          <a:pt x="358" y="465"/>
                        </a:cubicBezTo>
                        <a:cubicBezTo>
                          <a:pt x="365" y="466"/>
                          <a:pt x="365" y="460"/>
                          <a:pt x="371" y="464"/>
                        </a:cubicBezTo>
                        <a:cubicBezTo>
                          <a:pt x="376" y="453"/>
                          <a:pt x="389" y="442"/>
                          <a:pt x="384" y="428"/>
                        </a:cubicBezTo>
                        <a:cubicBezTo>
                          <a:pt x="388" y="422"/>
                          <a:pt x="399" y="411"/>
                          <a:pt x="394" y="402"/>
                        </a:cubicBezTo>
                        <a:cubicBezTo>
                          <a:pt x="387" y="407"/>
                          <a:pt x="379" y="413"/>
                          <a:pt x="379" y="425"/>
                        </a:cubicBezTo>
                        <a:cubicBezTo>
                          <a:pt x="380" y="427"/>
                          <a:pt x="382" y="427"/>
                          <a:pt x="383" y="429"/>
                        </a:cubicBezTo>
                        <a:cubicBezTo>
                          <a:pt x="378" y="432"/>
                          <a:pt x="373" y="435"/>
                          <a:pt x="368" y="430"/>
                        </a:cubicBezTo>
                        <a:close/>
                        <a:moveTo>
                          <a:pt x="313" y="439"/>
                        </a:moveTo>
                        <a:cubicBezTo>
                          <a:pt x="307" y="435"/>
                          <a:pt x="298" y="442"/>
                          <a:pt x="304" y="448"/>
                        </a:cubicBezTo>
                        <a:cubicBezTo>
                          <a:pt x="310" y="448"/>
                          <a:pt x="313" y="445"/>
                          <a:pt x="313" y="439"/>
                        </a:cubicBezTo>
                        <a:close/>
                        <a:moveTo>
                          <a:pt x="321" y="437"/>
                        </a:moveTo>
                        <a:cubicBezTo>
                          <a:pt x="318" y="437"/>
                          <a:pt x="318" y="437"/>
                          <a:pt x="318" y="437"/>
                        </a:cubicBezTo>
                        <a:cubicBezTo>
                          <a:pt x="316" y="439"/>
                          <a:pt x="318" y="443"/>
                          <a:pt x="320" y="444"/>
                        </a:cubicBezTo>
                        <a:cubicBezTo>
                          <a:pt x="323" y="443"/>
                          <a:pt x="323" y="439"/>
                          <a:pt x="321" y="437"/>
                        </a:cubicBezTo>
                        <a:close/>
                        <a:moveTo>
                          <a:pt x="291" y="448"/>
                        </a:moveTo>
                        <a:cubicBezTo>
                          <a:pt x="289" y="448"/>
                          <a:pt x="289" y="446"/>
                          <a:pt x="288" y="447"/>
                        </a:cubicBezTo>
                        <a:cubicBezTo>
                          <a:pt x="287" y="449"/>
                          <a:pt x="283" y="451"/>
                          <a:pt x="287" y="452"/>
                        </a:cubicBezTo>
                        <a:cubicBezTo>
                          <a:pt x="288" y="450"/>
                          <a:pt x="291" y="451"/>
                          <a:pt x="291" y="448"/>
                        </a:cubicBezTo>
                        <a:close/>
                        <a:moveTo>
                          <a:pt x="555" y="465"/>
                        </a:moveTo>
                        <a:cubicBezTo>
                          <a:pt x="553" y="469"/>
                          <a:pt x="560" y="468"/>
                          <a:pt x="559" y="466"/>
                        </a:cubicBezTo>
                        <a:cubicBezTo>
                          <a:pt x="558" y="465"/>
                          <a:pt x="557" y="465"/>
                          <a:pt x="555" y="465"/>
                        </a:cubicBezTo>
                        <a:close/>
                        <a:moveTo>
                          <a:pt x="571" y="472"/>
                        </a:moveTo>
                        <a:cubicBezTo>
                          <a:pt x="567" y="471"/>
                          <a:pt x="564" y="471"/>
                          <a:pt x="565" y="475"/>
                        </a:cubicBezTo>
                        <a:cubicBezTo>
                          <a:pt x="569" y="476"/>
                          <a:pt x="571" y="477"/>
                          <a:pt x="571" y="472"/>
                        </a:cubicBezTo>
                        <a:close/>
                        <a:moveTo>
                          <a:pt x="499" y="493"/>
                        </a:moveTo>
                        <a:cubicBezTo>
                          <a:pt x="498" y="495"/>
                          <a:pt x="497" y="495"/>
                          <a:pt x="497" y="498"/>
                        </a:cubicBezTo>
                        <a:cubicBezTo>
                          <a:pt x="499" y="498"/>
                          <a:pt x="501" y="499"/>
                          <a:pt x="504" y="498"/>
                        </a:cubicBezTo>
                        <a:cubicBezTo>
                          <a:pt x="504" y="495"/>
                          <a:pt x="503" y="492"/>
                          <a:pt x="499" y="493"/>
                        </a:cubicBezTo>
                        <a:close/>
                        <a:moveTo>
                          <a:pt x="499" y="507"/>
                        </a:moveTo>
                        <a:cubicBezTo>
                          <a:pt x="504" y="509"/>
                          <a:pt x="504" y="501"/>
                          <a:pt x="501" y="500"/>
                        </a:cubicBezTo>
                        <a:cubicBezTo>
                          <a:pt x="500" y="502"/>
                          <a:pt x="496" y="504"/>
                          <a:pt x="499" y="507"/>
                        </a:cubicBezTo>
                        <a:close/>
                        <a:moveTo>
                          <a:pt x="556" y="506"/>
                        </a:moveTo>
                        <a:cubicBezTo>
                          <a:pt x="557" y="510"/>
                          <a:pt x="557" y="513"/>
                          <a:pt x="559" y="514"/>
                        </a:cubicBezTo>
                        <a:cubicBezTo>
                          <a:pt x="563" y="512"/>
                          <a:pt x="561" y="506"/>
                          <a:pt x="556" y="506"/>
                        </a:cubicBezTo>
                        <a:close/>
                        <a:moveTo>
                          <a:pt x="583" y="510"/>
                        </a:moveTo>
                        <a:cubicBezTo>
                          <a:pt x="582" y="511"/>
                          <a:pt x="582" y="513"/>
                          <a:pt x="582" y="516"/>
                        </a:cubicBezTo>
                        <a:cubicBezTo>
                          <a:pt x="585" y="517"/>
                          <a:pt x="585" y="514"/>
                          <a:pt x="587" y="515"/>
                        </a:cubicBezTo>
                        <a:cubicBezTo>
                          <a:pt x="587" y="512"/>
                          <a:pt x="586" y="510"/>
                          <a:pt x="583" y="510"/>
                        </a:cubicBezTo>
                        <a:close/>
                        <a:moveTo>
                          <a:pt x="552" y="513"/>
                        </a:moveTo>
                        <a:cubicBezTo>
                          <a:pt x="550" y="513"/>
                          <a:pt x="550" y="512"/>
                          <a:pt x="549" y="512"/>
                        </a:cubicBezTo>
                        <a:cubicBezTo>
                          <a:pt x="549" y="513"/>
                          <a:pt x="547" y="514"/>
                          <a:pt x="547" y="515"/>
                        </a:cubicBezTo>
                        <a:cubicBezTo>
                          <a:pt x="548" y="516"/>
                          <a:pt x="552" y="516"/>
                          <a:pt x="552" y="513"/>
                        </a:cubicBezTo>
                        <a:close/>
                        <a:moveTo>
                          <a:pt x="574" y="513"/>
                        </a:moveTo>
                        <a:cubicBezTo>
                          <a:pt x="573" y="515"/>
                          <a:pt x="571" y="516"/>
                          <a:pt x="573" y="518"/>
                        </a:cubicBezTo>
                        <a:cubicBezTo>
                          <a:pt x="576" y="519"/>
                          <a:pt x="577" y="513"/>
                          <a:pt x="574" y="513"/>
                        </a:cubicBezTo>
                        <a:close/>
                        <a:moveTo>
                          <a:pt x="412" y="520"/>
                        </a:moveTo>
                        <a:cubicBezTo>
                          <a:pt x="406" y="518"/>
                          <a:pt x="405" y="528"/>
                          <a:pt x="411" y="528"/>
                        </a:cubicBezTo>
                        <a:cubicBezTo>
                          <a:pt x="414" y="527"/>
                          <a:pt x="413" y="523"/>
                          <a:pt x="412" y="520"/>
                        </a:cubicBezTo>
                        <a:close/>
                        <a:moveTo>
                          <a:pt x="562" y="520"/>
                        </a:moveTo>
                        <a:cubicBezTo>
                          <a:pt x="559" y="522"/>
                          <a:pt x="561" y="527"/>
                          <a:pt x="566" y="526"/>
                        </a:cubicBezTo>
                        <a:cubicBezTo>
                          <a:pt x="567" y="525"/>
                          <a:pt x="567" y="523"/>
                          <a:pt x="567" y="521"/>
                        </a:cubicBezTo>
                        <a:cubicBezTo>
                          <a:pt x="565" y="521"/>
                          <a:pt x="565" y="519"/>
                          <a:pt x="562" y="520"/>
                        </a:cubicBezTo>
                        <a:close/>
                        <a:moveTo>
                          <a:pt x="587" y="532"/>
                        </a:moveTo>
                        <a:cubicBezTo>
                          <a:pt x="589" y="529"/>
                          <a:pt x="594" y="530"/>
                          <a:pt x="594" y="525"/>
                        </a:cubicBezTo>
                        <a:cubicBezTo>
                          <a:pt x="590" y="523"/>
                          <a:pt x="581" y="528"/>
                          <a:pt x="587" y="532"/>
                        </a:cubicBezTo>
                        <a:close/>
                        <a:moveTo>
                          <a:pt x="553" y="529"/>
                        </a:moveTo>
                        <a:cubicBezTo>
                          <a:pt x="553" y="532"/>
                          <a:pt x="553" y="532"/>
                          <a:pt x="553" y="532"/>
                        </a:cubicBezTo>
                        <a:cubicBezTo>
                          <a:pt x="555" y="532"/>
                          <a:pt x="556" y="532"/>
                          <a:pt x="556" y="530"/>
                        </a:cubicBezTo>
                        <a:cubicBezTo>
                          <a:pt x="555" y="530"/>
                          <a:pt x="555" y="529"/>
                          <a:pt x="553" y="529"/>
                        </a:cubicBezTo>
                        <a:close/>
                        <a:moveTo>
                          <a:pt x="573" y="533"/>
                        </a:moveTo>
                        <a:cubicBezTo>
                          <a:pt x="574" y="535"/>
                          <a:pt x="580" y="534"/>
                          <a:pt x="579" y="531"/>
                        </a:cubicBezTo>
                        <a:cubicBezTo>
                          <a:pt x="577" y="530"/>
                          <a:pt x="573" y="530"/>
                          <a:pt x="573" y="533"/>
                        </a:cubicBezTo>
                        <a:close/>
                        <a:moveTo>
                          <a:pt x="529" y="533"/>
                        </a:moveTo>
                        <a:cubicBezTo>
                          <a:pt x="519" y="529"/>
                          <a:pt x="527" y="543"/>
                          <a:pt x="529" y="533"/>
                        </a:cubicBezTo>
                        <a:close/>
                        <a:moveTo>
                          <a:pt x="602" y="536"/>
                        </a:moveTo>
                        <a:cubicBezTo>
                          <a:pt x="597" y="535"/>
                          <a:pt x="593" y="540"/>
                          <a:pt x="593" y="546"/>
                        </a:cubicBezTo>
                        <a:cubicBezTo>
                          <a:pt x="599" y="546"/>
                          <a:pt x="601" y="541"/>
                          <a:pt x="602" y="536"/>
                        </a:cubicBezTo>
                        <a:close/>
                        <a:moveTo>
                          <a:pt x="532" y="551"/>
                        </a:moveTo>
                        <a:cubicBezTo>
                          <a:pt x="538" y="555"/>
                          <a:pt x="547" y="555"/>
                          <a:pt x="551" y="561"/>
                        </a:cubicBezTo>
                        <a:cubicBezTo>
                          <a:pt x="558" y="560"/>
                          <a:pt x="564" y="562"/>
                          <a:pt x="571" y="560"/>
                        </a:cubicBezTo>
                        <a:cubicBezTo>
                          <a:pt x="571" y="554"/>
                          <a:pt x="571" y="554"/>
                          <a:pt x="571" y="554"/>
                        </a:cubicBezTo>
                        <a:cubicBezTo>
                          <a:pt x="558" y="555"/>
                          <a:pt x="546" y="548"/>
                          <a:pt x="534" y="545"/>
                        </a:cubicBezTo>
                        <a:cubicBezTo>
                          <a:pt x="534" y="547"/>
                          <a:pt x="532" y="548"/>
                          <a:pt x="532" y="551"/>
                        </a:cubicBezTo>
                        <a:close/>
                        <a:moveTo>
                          <a:pt x="582" y="555"/>
                        </a:moveTo>
                        <a:cubicBezTo>
                          <a:pt x="588" y="557"/>
                          <a:pt x="588" y="546"/>
                          <a:pt x="583" y="546"/>
                        </a:cubicBezTo>
                        <a:cubicBezTo>
                          <a:pt x="583" y="551"/>
                          <a:pt x="581" y="552"/>
                          <a:pt x="582" y="555"/>
                        </a:cubicBezTo>
                        <a:close/>
                        <a:moveTo>
                          <a:pt x="688" y="570"/>
                        </a:moveTo>
                        <a:cubicBezTo>
                          <a:pt x="688" y="564"/>
                          <a:pt x="692" y="562"/>
                          <a:pt x="693" y="557"/>
                        </a:cubicBezTo>
                        <a:cubicBezTo>
                          <a:pt x="681" y="561"/>
                          <a:pt x="669" y="560"/>
                          <a:pt x="659" y="564"/>
                        </a:cubicBezTo>
                        <a:cubicBezTo>
                          <a:pt x="662" y="579"/>
                          <a:pt x="676" y="572"/>
                          <a:pt x="688" y="570"/>
                        </a:cubicBezTo>
                        <a:close/>
                        <a:moveTo>
                          <a:pt x="1629" y="623"/>
                        </a:moveTo>
                        <a:cubicBezTo>
                          <a:pt x="1627" y="634"/>
                          <a:pt x="1629" y="648"/>
                          <a:pt x="1635" y="654"/>
                        </a:cubicBezTo>
                        <a:cubicBezTo>
                          <a:pt x="1636" y="644"/>
                          <a:pt x="1632" y="632"/>
                          <a:pt x="1629" y="623"/>
                        </a:cubicBezTo>
                        <a:close/>
                        <a:moveTo>
                          <a:pt x="1587" y="800"/>
                        </a:moveTo>
                        <a:cubicBezTo>
                          <a:pt x="1585" y="812"/>
                          <a:pt x="1586" y="828"/>
                          <a:pt x="1591" y="836"/>
                        </a:cubicBezTo>
                        <a:cubicBezTo>
                          <a:pt x="1589" y="823"/>
                          <a:pt x="1591" y="809"/>
                          <a:pt x="1587" y="800"/>
                        </a:cubicBezTo>
                        <a:close/>
                        <a:moveTo>
                          <a:pt x="1591" y="849"/>
                        </a:moveTo>
                        <a:cubicBezTo>
                          <a:pt x="1591" y="852"/>
                          <a:pt x="1591" y="856"/>
                          <a:pt x="1593" y="858"/>
                        </a:cubicBezTo>
                        <a:cubicBezTo>
                          <a:pt x="1593" y="855"/>
                          <a:pt x="1595" y="850"/>
                          <a:pt x="1591" y="849"/>
                        </a:cubicBezTo>
                        <a:close/>
                        <a:moveTo>
                          <a:pt x="1604" y="896"/>
                        </a:moveTo>
                        <a:cubicBezTo>
                          <a:pt x="1604" y="899"/>
                          <a:pt x="1603" y="904"/>
                          <a:pt x="1607" y="904"/>
                        </a:cubicBezTo>
                        <a:cubicBezTo>
                          <a:pt x="1606" y="900"/>
                          <a:pt x="1607" y="896"/>
                          <a:pt x="1604" y="896"/>
                        </a:cubicBezTo>
                        <a:close/>
                        <a:moveTo>
                          <a:pt x="1486" y="929"/>
                        </a:moveTo>
                        <a:cubicBezTo>
                          <a:pt x="1481" y="930"/>
                          <a:pt x="1482" y="938"/>
                          <a:pt x="1480" y="942"/>
                        </a:cubicBezTo>
                        <a:cubicBezTo>
                          <a:pt x="1488" y="949"/>
                          <a:pt x="1481" y="956"/>
                          <a:pt x="1480" y="964"/>
                        </a:cubicBezTo>
                        <a:cubicBezTo>
                          <a:pt x="1478" y="976"/>
                          <a:pt x="1482" y="991"/>
                          <a:pt x="1488" y="992"/>
                        </a:cubicBezTo>
                        <a:cubicBezTo>
                          <a:pt x="1497" y="994"/>
                          <a:pt x="1509" y="976"/>
                          <a:pt x="1508" y="966"/>
                        </a:cubicBezTo>
                        <a:cubicBezTo>
                          <a:pt x="1507" y="952"/>
                          <a:pt x="1495" y="931"/>
                          <a:pt x="1486" y="929"/>
                        </a:cubicBezTo>
                        <a:close/>
                        <a:moveTo>
                          <a:pt x="1618" y="949"/>
                        </a:moveTo>
                        <a:cubicBezTo>
                          <a:pt x="1617" y="951"/>
                          <a:pt x="1614" y="957"/>
                          <a:pt x="1619" y="956"/>
                        </a:cubicBezTo>
                        <a:cubicBezTo>
                          <a:pt x="1622" y="955"/>
                          <a:pt x="1621" y="950"/>
                          <a:pt x="1618" y="949"/>
                        </a:cubicBezTo>
                        <a:close/>
                        <a:moveTo>
                          <a:pt x="1625" y="959"/>
                        </a:moveTo>
                        <a:cubicBezTo>
                          <a:pt x="1622" y="963"/>
                          <a:pt x="1623" y="970"/>
                          <a:pt x="1626" y="973"/>
                        </a:cubicBezTo>
                        <a:cubicBezTo>
                          <a:pt x="1627" y="969"/>
                          <a:pt x="1628" y="961"/>
                          <a:pt x="1625" y="959"/>
                        </a:cubicBezTo>
                        <a:close/>
                        <a:moveTo>
                          <a:pt x="1628" y="988"/>
                        </a:moveTo>
                        <a:cubicBezTo>
                          <a:pt x="1628" y="992"/>
                          <a:pt x="1624" y="999"/>
                          <a:pt x="1628" y="1001"/>
                        </a:cubicBezTo>
                        <a:cubicBezTo>
                          <a:pt x="1628" y="997"/>
                          <a:pt x="1630" y="991"/>
                          <a:pt x="1628" y="988"/>
                        </a:cubicBezTo>
                        <a:close/>
                        <a:moveTo>
                          <a:pt x="1629" y="1004"/>
                        </a:moveTo>
                        <a:cubicBezTo>
                          <a:pt x="1629" y="1007"/>
                          <a:pt x="1628" y="1010"/>
                          <a:pt x="1631" y="1010"/>
                        </a:cubicBezTo>
                        <a:cubicBezTo>
                          <a:pt x="1630" y="1008"/>
                          <a:pt x="1632" y="1004"/>
                          <a:pt x="1629" y="1004"/>
                        </a:cubicBezTo>
                        <a:close/>
                        <a:moveTo>
                          <a:pt x="1001" y="1410"/>
                        </a:moveTo>
                        <a:cubicBezTo>
                          <a:pt x="999" y="1405"/>
                          <a:pt x="993" y="1404"/>
                          <a:pt x="994" y="1395"/>
                        </a:cubicBezTo>
                        <a:cubicBezTo>
                          <a:pt x="988" y="1388"/>
                          <a:pt x="978" y="1384"/>
                          <a:pt x="971" y="1393"/>
                        </a:cubicBezTo>
                        <a:cubicBezTo>
                          <a:pt x="972" y="1406"/>
                          <a:pt x="961" y="1408"/>
                          <a:pt x="951" y="1410"/>
                        </a:cubicBezTo>
                        <a:cubicBezTo>
                          <a:pt x="952" y="1415"/>
                          <a:pt x="954" y="1418"/>
                          <a:pt x="949" y="1420"/>
                        </a:cubicBezTo>
                        <a:cubicBezTo>
                          <a:pt x="946" y="1420"/>
                          <a:pt x="945" y="1418"/>
                          <a:pt x="941" y="1419"/>
                        </a:cubicBezTo>
                        <a:cubicBezTo>
                          <a:pt x="939" y="1422"/>
                          <a:pt x="939" y="1428"/>
                          <a:pt x="936" y="1431"/>
                        </a:cubicBezTo>
                        <a:cubicBezTo>
                          <a:pt x="933" y="1431"/>
                          <a:pt x="935" y="1427"/>
                          <a:pt x="931" y="1428"/>
                        </a:cubicBezTo>
                        <a:cubicBezTo>
                          <a:pt x="929" y="1429"/>
                          <a:pt x="931" y="1435"/>
                          <a:pt x="928" y="1435"/>
                        </a:cubicBezTo>
                        <a:cubicBezTo>
                          <a:pt x="910" y="1438"/>
                          <a:pt x="898" y="1442"/>
                          <a:pt x="880" y="1445"/>
                        </a:cubicBezTo>
                        <a:cubicBezTo>
                          <a:pt x="882" y="1452"/>
                          <a:pt x="873" y="1454"/>
                          <a:pt x="869" y="1458"/>
                        </a:cubicBezTo>
                        <a:cubicBezTo>
                          <a:pt x="869" y="1471"/>
                          <a:pt x="874" y="1477"/>
                          <a:pt x="873" y="1491"/>
                        </a:cubicBezTo>
                        <a:cubicBezTo>
                          <a:pt x="866" y="1496"/>
                          <a:pt x="848" y="1499"/>
                          <a:pt x="845" y="1508"/>
                        </a:cubicBezTo>
                        <a:cubicBezTo>
                          <a:pt x="842" y="1520"/>
                          <a:pt x="850" y="1527"/>
                          <a:pt x="856" y="1533"/>
                        </a:cubicBezTo>
                        <a:cubicBezTo>
                          <a:pt x="856" y="1536"/>
                          <a:pt x="853" y="1535"/>
                          <a:pt x="853" y="1538"/>
                        </a:cubicBezTo>
                        <a:cubicBezTo>
                          <a:pt x="869" y="1552"/>
                          <a:pt x="904" y="1543"/>
                          <a:pt x="915" y="1532"/>
                        </a:cubicBezTo>
                        <a:cubicBezTo>
                          <a:pt x="919" y="1529"/>
                          <a:pt x="918" y="1525"/>
                          <a:pt x="920" y="1521"/>
                        </a:cubicBezTo>
                        <a:cubicBezTo>
                          <a:pt x="927" y="1510"/>
                          <a:pt x="940" y="1500"/>
                          <a:pt x="950" y="1490"/>
                        </a:cubicBezTo>
                        <a:cubicBezTo>
                          <a:pt x="961" y="1479"/>
                          <a:pt x="970" y="1467"/>
                          <a:pt x="976" y="1456"/>
                        </a:cubicBezTo>
                        <a:cubicBezTo>
                          <a:pt x="976" y="1452"/>
                          <a:pt x="973" y="1451"/>
                          <a:pt x="974" y="1447"/>
                        </a:cubicBezTo>
                        <a:cubicBezTo>
                          <a:pt x="978" y="1442"/>
                          <a:pt x="985" y="1440"/>
                          <a:pt x="985" y="1432"/>
                        </a:cubicBezTo>
                        <a:cubicBezTo>
                          <a:pt x="990" y="1429"/>
                          <a:pt x="998" y="1433"/>
                          <a:pt x="1002" y="1430"/>
                        </a:cubicBezTo>
                        <a:cubicBezTo>
                          <a:pt x="1002" y="1423"/>
                          <a:pt x="997" y="1423"/>
                          <a:pt x="996" y="1418"/>
                        </a:cubicBezTo>
                        <a:cubicBezTo>
                          <a:pt x="998" y="1416"/>
                          <a:pt x="1001" y="1414"/>
                          <a:pt x="1001" y="1410"/>
                        </a:cubicBezTo>
                        <a:close/>
                        <a:moveTo>
                          <a:pt x="468" y="51"/>
                        </a:moveTo>
                        <a:cubicBezTo>
                          <a:pt x="468" y="51"/>
                          <a:pt x="469" y="51"/>
                          <a:pt x="469" y="50"/>
                        </a:cubicBezTo>
                        <a:cubicBezTo>
                          <a:pt x="469" y="50"/>
                          <a:pt x="468" y="51"/>
                          <a:pt x="468" y="51"/>
                        </a:cubicBezTo>
                        <a:close/>
                        <a:moveTo>
                          <a:pt x="398" y="97"/>
                        </a:moveTo>
                        <a:cubicBezTo>
                          <a:pt x="406" y="94"/>
                          <a:pt x="411" y="96"/>
                          <a:pt x="417" y="95"/>
                        </a:cubicBezTo>
                        <a:cubicBezTo>
                          <a:pt x="429" y="93"/>
                          <a:pt x="440" y="84"/>
                          <a:pt x="452" y="83"/>
                        </a:cubicBezTo>
                        <a:cubicBezTo>
                          <a:pt x="451" y="83"/>
                          <a:pt x="453" y="85"/>
                          <a:pt x="454" y="85"/>
                        </a:cubicBezTo>
                        <a:cubicBezTo>
                          <a:pt x="467" y="86"/>
                          <a:pt x="483" y="81"/>
                          <a:pt x="497" y="76"/>
                        </a:cubicBezTo>
                        <a:cubicBezTo>
                          <a:pt x="494" y="76"/>
                          <a:pt x="494" y="74"/>
                          <a:pt x="494" y="72"/>
                        </a:cubicBezTo>
                        <a:cubicBezTo>
                          <a:pt x="499" y="73"/>
                          <a:pt x="501" y="66"/>
                          <a:pt x="505" y="69"/>
                        </a:cubicBezTo>
                        <a:cubicBezTo>
                          <a:pt x="502" y="70"/>
                          <a:pt x="499" y="71"/>
                          <a:pt x="499" y="74"/>
                        </a:cubicBezTo>
                        <a:cubicBezTo>
                          <a:pt x="509" y="76"/>
                          <a:pt x="518" y="64"/>
                          <a:pt x="521" y="58"/>
                        </a:cubicBezTo>
                        <a:cubicBezTo>
                          <a:pt x="523" y="57"/>
                          <a:pt x="532" y="58"/>
                          <a:pt x="527" y="62"/>
                        </a:cubicBezTo>
                        <a:cubicBezTo>
                          <a:pt x="530" y="62"/>
                          <a:pt x="530" y="59"/>
                          <a:pt x="532" y="58"/>
                        </a:cubicBezTo>
                        <a:cubicBezTo>
                          <a:pt x="542" y="63"/>
                          <a:pt x="544" y="52"/>
                          <a:pt x="553" y="55"/>
                        </a:cubicBezTo>
                        <a:cubicBezTo>
                          <a:pt x="556" y="47"/>
                          <a:pt x="568" y="51"/>
                          <a:pt x="571" y="42"/>
                        </a:cubicBezTo>
                        <a:cubicBezTo>
                          <a:pt x="577" y="42"/>
                          <a:pt x="580" y="43"/>
                          <a:pt x="585" y="41"/>
                        </a:cubicBezTo>
                        <a:cubicBezTo>
                          <a:pt x="589" y="34"/>
                          <a:pt x="599" y="32"/>
                          <a:pt x="607" y="30"/>
                        </a:cubicBezTo>
                        <a:cubicBezTo>
                          <a:pt x="617" y="27"/>
                          <a:pt x="629" y="28"/>
                          <a:pt x="636" y="23"/>
                        </a:cubicBezTo>
                        <a:cubicBezTo>
                          <a:pt x="631" y="21"/>
                          <a:pt x="625" y="25"/>
                          <a:pt x="621" y="21"/>
                        </a:cubicBezTo>
                        <a:cubicBezTo>
                          <a:pt x="623" y="20"/>
                          <a:pt x="628" y="21"/>
                          <a:pt x="629" y="18"/>
                        </a:cubicBezTo>
                        <a:cubicBezTo>
                          <a:pt x="623" y="11"/>
                          <a:pt x="604" y="11"/>
                          <a:pt x="595" y="15"/>
                        </a:cubicBezTo>
                        <a:cubicBezTo>
                          <a:pt x="595" y="13"/>
                          <a:pt x="596" y="13"/>
                          <a:pt x="597" y="12"/>
                        </a:cubicBezTo>
                        <a:cubicBezTo>
                          <a:pt x="593" y="11"/>
                          <a:pt x="593" y="13"/>
                          <a:pt x="590" y="13"/>
                        </a:cubicBezTo>
                        <a:cubicBezTo>
                          <a:pt x="593" y="10"/>
                          <a:pt x="588" y="11"/>
                          <a:pt x="587" y="9"/>
                        </a:cubicBezTo>
                        <a:cubicBezTo>
                          <a:pt x="591" y="9"/>
                          <a:pt x="592" y="7"/>
                          <a:pt x="593" y="4"/>
                        </a:cubicBezTo>
                        <a:cubicBezTo>
                          <a:pt x="587" y="0"/>
                          <a:pt x="579" y="0"/>
                          <a:pt x="575" y="4"/>
                        </a:cubicBezTo>
                        <a:cubicBezTo>
                          <a:pt x="572" y="4"/>
                          <a:pt x="577" y="1"/>
                          <a:pt x="573" y="2"/>
                        </a:cubicBezTo>
                        <a:cubicBezTo>
                          <a:pt x="555" y="9"/>
                          <a:pt x="541" y="9"/>
                          <a:pt x="527" y="18"/>
                        </a:cubicBezTo>
                        <a:cubicBezTo>
                          <a:pt x="532" y="18"/>
                          <a:pt x="539" y="14"/>
                          <a:pt x="543" y="16"/>
                        </a:cubicBezTo>
                        <a:cubicBezTo>
                          <a:pt x="540" y="17"/>
                          <a:pt x="537" y="19"/>
                          <a:pt x="534" y="20"/>
                        </a:cubicBezTo>
                        <a:cubicBezTo>
                          <a:pt x="535" y="16"/>
                          <a:pt x="524" y="22"/>
                          <a:pt x="521" y="24"/>
                        </a:cubicBezTo>
                        <a:cubicBezTo>
                          <a:pt x="526" y="27"/>
                          <a:pt x="511" y="33"/>
                          <a:pt x="507" y="35"/>
                        </a:cubicBezTo>
                        <a:cubicBezTo>
                          <a:pt x="495" y="40"/>
                          <a:pt x="476" y="45"/>
                          <a:pt x="469" y="50"/>
                        </a:cubicBezTo>
                        <a:cubicBezTo>
                          <a:pt x="470" y="50"/>
                          <a:pt x="471" y="50"/>
                          <a:pt x="471" y="51"/>
                        </a:cubicBezTo>
                        <a:cubicBezTo>
                          <a:pt x="466" y="52"/>
                          <a:pt x="464" y="56"/>
                          <a:pt x="459" y="57"/>
                        </a:cubicBezTo>
                        <a:cubicBezTo>
                          <a:pt x="459" y="56"/>
                          <a:pt x="464" y="54"/>
                          <a:pt x="460" y="53"/>
                        </a:cubicBezTo>
                        <a:cubicBezTo>
                          <a:pt x="454" y="58"/>
                          <a:pt x="443" y="66"/>
                          <a:pt x="435" y="67"/>
                        </a:cubicBezTo>
                        <a:cubicBezTo>
                          <a:pt x="435" y="67"/>
                          <a:pt x="435" y="66"/>
                          <a:pt x="435" y="66"/>
                        </a:cubicBezTo>
                        <a:cubicBezTo>
                          <a:pt x="414" y="71"/>
                          <a:pt x="398" y="84"/>
                          <a:pt x="383" y="91"/>
                        </a:cubicBezTo>
                        <a:cubicBezTo>
                          <a:pt x="370" y="98"/>
                          <a:pt x="355" y="109"/>
                          <a:pt x="341" y="118"/>
                        </a:cubicBezTo>
                        <a:cubicBezTo>
                          <a:pt x="341" y="120"/>
                          <a:pt x="343" y="120"/>
                          <a:pt x="343" y="121"/>
                        </a:cubicBezTo>
                        <a:cubicBezTo>
                          <a:pt x="339" y="123"/>
                          <a:pt x="333" y="126"/>
                          <a:pt x="334" y="130"/>
                        </a:cubicBezTo>
                        <a:cubicBezTo>
                          <a:pt x="354" y="120"/>
                          <a:pt x="376" y="106"/>
                          <a:pt x="398" y="97"/>
                        </a:cubicBezTo>
                        <a:close/>
                        <a:moveTo>
                          <a:pt x="487" y="31"/>
                        </a:moveTo>
                        <a:cubicBezTo>
                          <a:pt x="494" y="31"/>
                          <a:pt x="498" y="28"/>
                          <a:pt x="502" y="25"/>
                        </a:cubicBezTo>
                        <a:cubicBezTo>
                          <a:pt x="497" y="27"/>
                          <a:pt x="491" y="28"/>
                          <a:pt x="487" y="31"/>
                        </a:cubicBezTo>
                        <a:close/>
                        <a:moveTo>
                          <a:pt x="406" y="70"/>
                        </a:moveTo>
                        <a:cubicBezTo>
                          <a:pt x="397" y="72"/>
                          <a:pt x="382" y="80"/>
                          <a:pt x="378" y="86"/>
                        </a:cubicBezTo>
                        <a:cubicBezTo>
                          <a:pt x="413" y="67"/>
                          <a:pt x="450" y="51"/>
                          <a:pt x="484" y="32"/>
                        </a:cubicBezTo>
                        <a:cubicBezTo>
                          <a:pt x="458" y="44"/>
                          <a:pt x="426" y="56"/>
                          <a:pt x="406" y="70"/>
                        </a:cubicBezTo>
                        <a:close/>
                        <a:moveTo>
                          <a:pt x="1635" y="680"/>
                        </a:moveTo>
                        <a:cubicBezTo>
                          <a:pt x="1626" y="665"/>
                          <a:pt x="1620" y="650"/>
                          <a:pt x="1619" y="629"/>
                        </a:cubicBezTo>
                        <a:cubicBezTo>
                          <a:pt x="1619" y="622"/>
                          <a:pt x="1616" y="614"/>
                          <a:pt x="1621" y="606"/>
                        </a:cubicBezTo>
                        <a:cubicBezTo>
                          <a:pt x="1623" y="612"/>
                          <a:pt x="1623" y="620"/>
                          <a:pt x="1628" y="623"/>
                        </a:cubicBezTo>
                        <a:cubicBezTo>
                          <a:pt x="1623" y="609"/>
                          <a:pt x="1623" y="590"/>
                          <a:pt x="1619" y="577"/>
                        </a:cubicBezTo>
                        <a:cubicBezTo>
                          <a:pt x="1618" y="575"/>
                          <a:pt x="1619" y="569"/>
                          <a:pt x="1618" y="562"/>
                        </a:cubicBezTo>
                        <a:cubicBezTo>
                          <a:pt x="1615" y="543"/>
                          <a:pt x="1605" y="520"/>
                          <a:pt x="1597" y="500"/>
                        </a:cubicBezTo>
                        <a:cubicBezTo>
                          <a:pt x="1586" y="474"/>
                          <a:pt x="1578" y="451"/>
                          <a:pt x="1563" y="432"/>
                        </a:cubicBezTo>
                        <a:cubicBezTo>
                          <a:pt x="1561" y="419"/>
                          <a:pt x="1549" y="412"/>
                          <a:pt x="1541" y="402"/>
                        </a:cubicBezTo>
                        <a:cubicBezTo>
                          <a:pt x="1534" y="392"/>
                          <a:pt x="1531" y="377"/>
                          <a:pt x="1525" y="368"/>
                        </a:cubicBezTo>
                        <a:cubicBezTo>
                          <a:pt x="1524" y="366"/>
                          <a:pt x="1521" y="362"/>
                          <a:pt x="1517" y="363"/>
                        </a:cubicBezTo>
                        <a:cubicBezTo>
                          <a:pt x="1517" y="367"/>
                          <a:pt x="1523" y="371"/>
                          <a:pt x="1521" y="374"/>
                        </a:cubicBezTo>
                        <a:cubicBezTo>
                          <a:pt x="1517" y="364"/>
                          <a:pt x="1504" y="367"/>
                          <a:pt x="1505" y="354"/>
                        </a:cubicBezTo>
                        <a:cubicBezTo>
                          <a:pt x="1500" y="345"/>
                          <a:pt x="1494" y="338"/>
                          <a:pt x="1491" y="328"/>
                        </a:cubicBezTo>
                        <a:cubicBezTo>
                          <a:pt x="1498" y="333"/>
                          <a:pt x="1503" y="346"/>
                          <a:pt x="1509" y="350"/>
                        </a:cubicBezTo>
                        <a:cubicBezTo>
                          <a:pt x="1506" y="344"/>
                          <a:pt x="1501" y="339"/>
                          <a:pt x="1499" y="331"/>
                        </a:cubicBezTo>
                        <a:cubicBezTo>
                          <a:pt x="1510" y="341"/>
                          <a:pt x="1519" y="356"/>
                          <a:pt x="1528" y="364"/>
                        </a:cubicBezTo>
                        <a:cubicBezTo>
                          <a:pt x="1510" y="335"/>
                          <a:pt x="1487" y="311"/>
                          <a:pt x="1467" y="283"/>
                        </a:cubicBezTo>
                        <a:cubicBezTo>
                          <a:pt x="1446" y="253"/>
                          <a:pt x="1420" y="225"/>
                          <a:pt x="1392" y="201"/>
                        </a:cubicBezTo>
                        <a:cubicBezTo>
                          <a:pt x="1385" y="196"/>
                          <a:pt x="1377" y="191"/>
                          <a:pt x="1374" y="186"/>
                        </a:cubicBezTo>
                        <a:cubicBezTo>
                          <a:pt x="1374" y="186"/>
                          <a:pt x="1376" y="185"/>
                          <a:pt x="1374" y="184"/>
                        </a:cubicBezTo>
                        <a:cubicBezTo>
                          <a:pt x="1371" y="181"/>
                          <a:pt x="1351" y="166"/>
                          <a:pt x="1355" y="172"/>
                        </a:cubicBezTo>
                        <a:cubicBezTo>
                          <a:pt x="1354" y="172"/>
                          <a:pt x="1351" y="168"/>
                          <a:pt x="1349" y="170"/>
                        </a:cubicBezTo>
                        <a:cubicBezTo>
                          <a:pt x="1351" y="171"/>
                          <a:pt x="1355" y="174"/>
                          <a:pt x="1353" y="175"/>
                        </a:cubicBezTo>
                        <a:cubicBezTo>
                          <a:pt x="1350" y="174"/>
                          <a:pt x="1348" y="170"/>
                          <a:pt x="1343" y="171"/>
                        </a:cubicBezTo>
                        <a:cubicBezTo>
                          <a:pt x="1328" y="152"/>
                          <a:pt x="1294" y="139"/>
                          <a:pt x="1287" y="118"/>
                        </a:cubicBezTo>
                        <a:cubicBezTo>
                          <a:pt x="1288" y="118"/>
                          <a:pt x="1288" y="119"/>
                          <a:pt x="1289" y="119"/>
                        </a:cubicBezTo>
                        <a:cubicBezTo>
                          <a:pt x="1258" y="95"/>
                          <a:pt x="1219" y="74"/>
                          <a:pt x="1183" y="56"/>
                        </a:cubicBezTo>
                        <a:cubicBezTo>
                          <a:pt x="1176" y="52"/>
                          <a:pt x="1169" y="47"/>
                          <a:pt x="1160" y="47"/>
                        </a:cubicBezTo>
                        <a:cubicBezTo>
                          <a:pt x="1159" y="50"/>
                          <a:pt x="1169" y="51"/>
                          <a:pt x="1172" y="53"/>
                        </a:cubicBezTo>
                        <a:cubicBezTo>
                          <a:pt x="1166" y="51"/>
                          <a:pt x="1168" y="55"/>
                          <a:pt x="1165" y="56"/>
                        </a:cubicBezTo>
                        <a:cubicBezTo>
                          <a:pt x="1160" y="55"/>
                          <a:pt x="1154" y="50"/>
                          <a:pt x="1148" y="53"/>
                        </a:cubicBezTo>
                        <a:cubicBezTo>
                          <a:pt x="1147" y="56"/>
                          <a:pt x="1151" y="54"/>
                          <a:pt x="1149" y="57"/>
                        </a:cubicBezTo>
                        <a:cubicBezTo>
                          <a:pt x="1137" y="52"/>
                          <a:pt x="1116" y="51"/>
                          <a:pt x="1110" y="55"/>
                        </a:cubicBezTo>
                        <a:cubicBezTo>
                          <a:pt x="1113" y="59"/>
                          <a:pt x="1120" y="58"/>
                          <a:pt x="1124" y="61"/>
                        </a:cubicBezTo>
                        <a:cubicBezTo>
                          <a:pt x="1121" y="61"/>
                          <a:pt x="1125" y="62"/>
                          <a:pt x="1125" y="64"/>
                        </a:cubicBezTo>
                        <a:cubicBezTo>
                          <a:pt x="1120" y="62"/>
                          <a:pt x="1114" y="65"/>
                          <a:pt x="1109" y="65"/>
                        </a:cubicBezTo>
                        <a:cubicBezTo>
                          <a:pt x="1113" y="66"/>
                          <a:pt x="1116" y="67"/>
                          <a:pt x="1119" y="69"/>
                        </a:cubicBezTo>
                        <a:cubicBezTo>
                          <a:pt x="1099" y="67"/>
                          <a:pt x="1083" y="55"/>
                          <a:pt x="1063" y="59"/>
                        </a:cubicBezTo>
                        <a:cubicBezTo>
                          <a:pt x="1066" y="61"/>
                          <a:pt x="1071" y="60"/>
                          <a:pt x="1072" y="64"/>
                        </a:cubicBezTo>
                        <a:cubicBezTo>
                          <a:pt x="1058" y="63"/>
                          <a:pt x="1042" y="62"/>
                          <a:pt x="1032" y="63"/>
                        </a:cubicBezTo>
                        <a:cubicBezTo>
                          <a:pt x="1033" y="63"/>
                          <a:pt x="1033" y="64"/>
                          <a:pt x="1032" y="65"/>
                        </a:cubicBezTo>
                        <a:cubicBezTo>
                          <a:pt x="1025" y="64"/>
                          <a:pt x="1030" y="58"/>
                          <a:pt x="1022" y="59"/>
                        </a:cubicBezTo>
                        <a:cubicBezTo>
                          <a:pt x="1025" y="63"/>
                          <a:pt x="1022" y="64"/>
                          <a:pt x="1029" y="66"/>
                        </a:cubicBezTo>
                        <a:cubicBezTo>
                          <a:pt x="1026" y="69"/>
                          <a:pt x="1022" y="69"/>
                          <a:pt x="1021" y="71"/>
                        </a:cubicBezTo>
                        <a:cubicBezTo>
                          <a:pt x="1021" y="66"/>
                          <a:pt x="1018" y="62"/>
                          <a:pt x="1019" y="57"/>
                        </a:cubicBezTo>
                        <a:cubicBezTo>
                          <a:pt x="1011" y="52"/>
                          <a:pt x="995" y="46"/>
                          <a:pt x="983" y="51"/>
                        </a:cubicBezTo>
                        <a:cubicBezTo>
                          <a:pt x="976" y="50"/>
                          <a:pt x="965" y="43"/>
                          <a:pt x="959" y="49"/>
                        </a:cubicBezTo>
                        <a:cubicBezTo>
                          <a:pt x="961" y="51"/>
                          <a:pt x="964" y="51"/>
                          <a:pt x="965" y="53"/>
                        </a:cubicBezTo>
                        <a:cubicBezTo>
                          <a:pt x="960" y="52"/>
                          <a:pt x="962" y="58"/>
                          <a:pt x="958" y="58"/>
                        </a:cubicBezTo>
                        <a:cubicBezTo>
                          <a:pt x="955" y="57"/>
                          <a:pt x="956" y="54"/>
                          <a:pt x="952" y="55"/>
                        </a:cubicBezTo>
                        <a:cubicBezTo>
                          <a:pt x="947" y="59"/>
                          <a:pt x="937" y="59"/>
                          <a:pt x="936" y="66"/>
                        </a:cubicBezTo>
                        <a:cubicBezTo>
                          <a:pt x="937" y="69"/>
                          <a:pt x="941" y="69"/>
                          <a:pt x="942" y="71"/>
                        </a:cubicBezTo>
                        <a:cubicBezTo>
                          <a:pt x="938" y="74"/>
                          <a:pt x="929" y="71"/>
                          <a:pt x="924" y="74"/>
                        </a:cubicBezTo>
                        <a:cubicBezTo>
                          <a:pt x="926" y="84"/>
                          <a:pt x="941" y="80"/>
                          <a:pt x="946" y="86"/>
                        </a:cubicBezTo>
                        <a:cubicBezTo>
                          <a:pt x="937" y="86"/>
                          <a:pt x="933" y="81"/>
                          <a:pt x="923" y="82"/>
                        </a:cubicBezTo>
                        <a:cubicBezTo>
                          <a:pt x="922" y="84"/>
                          <a:pt x="926" y="85"/>
                          <a:pt x="923" y="86"/>
                        </a:cubicBezTo>
                        <a:cubicBezTo>
                          <a:pt x="922" y="85"/>
                          <a:pt x="920" y="85"/>
                          <a:pt x="917" y="85"/>
                        </a:cubicBezTo>
                        <a:cubicBezTo>
                          <a:pt x="916" y="88"/>
                          <a:pt x="924" y="89"/>
                          <a:pt x="921" y="90"/>
                        </a:cubicBezTo>
                        <a:cubicBezTo>
                          <a:pt x="914" y="90"/>
                          <a:pt x="913" y="78"/>
                          <a:pt x="906" y="81"/>
                        </a:cubicBezTo>
                        <a:cubicBezTo>
                          <a:pt x="911" y="83"/>
                          <a:pt x="906" y="85"/>
                          <a:pt x="907" y="90"/>
                        </a:cubicBezTo>
                        <a:cubicBezTo>
                          <a:pt x="920" y="93"/>
                          <a:pt x="925" y="111"/>
                          <a:pt x="940" y="108"/>
                        </a:cubicBezTo>
                        <a:cubicBezTo>
                          <a:pt x="940" y="107"/>
                          <a:pt x="941" y="106"/>
                          <a:pt x="942" y="107"/>
                        </a:cubicBezTo>
                        <a:cubicBezTo>
                          <a:pt x="941" y="107"/>
                          <a:pt x="940" y="107"/>
                          <a:pt x="940" y="108"/>
                        </a:cubicBezTo>
                        <a:cubicBezTo>
                          <a:pt x="939" y="108"/>
                          <a:pt x="938" y="110"/>
                          <a:pt x="936" y="109"/>
                        </a:cubicBezTo>
                        <a:cubicBezTo>
                          <a:pt x="935" y="115"/>
                          <a:pt x="942" y="114"/>
                          <a:pt x="944" y="117"/>
                        </a:cubicBezTo>
                        <a:cubicBezTo>
                          <a:pt x="943" y="122"/>
                          <a:pt x="946" y="127"/>
                          <a:pt x="941" y="131"/>
                        </a:cubicBezTo>
                        <a:cubicBezTo>
                          <a:pt x="938" y="128"/>
                          <a:pt x="926" y="133"/>
                          <a:pt x="925" y="127"/>
                        </a:cubicBezTo>
                        <a:cubicBezTo>
                          <a:pt x="929" y="128"/>
                          <a:pt x="932" y="126"/>
                          <a:pt x="937" y="125"/>
                        </a:cubicBezTo>
                        <a:cubicBezTo>
                          <a:pt x="936" y="118"/>
                          <a:pt x="935" y="115"/>
                          <a:pt x="932" y="111"/>
                        </a:cubicBezTo>
                        <a:cubicBezTo>
                          <a:pt x="916" y="110"/>
                          <a:pt x="915" y="94"/>
                          <a:pt x="902" y="90"/>
                        </a:cubicBezTo>
                        <a:cubicBezTo>
                          <a:pt x="902" y="88"/>
                          <a:pt x="902" y="86"/>
                          <a:pt x="901" y="85"/>
                        </a:cubicBezTo>
                        <a:cubicBezTo>
                          <a:pt x="897" y="81"/>
                          <a:pt x="886" y="80"/>
                          <a:pt x="880" y="81"/>
                        </a:cubicBezTo>
                        <a:cubicBezTo>
                          <a:pt x="879" y="85"/>
                          <a:pt x="883" y="84"/>
                          <a:pt x="883" y="88"/>
                        </a:cubicBezTo>
                        <a:cubicBezTo>
                          <a:pt x="882" y="90"/>
                          <a:pt x="878" y="90"/>
                          <a:pt x="879" y="94"/>
                        </a:cubicBezTo>
                        <a:cubicBezTo>
                          <a:pt x="883" y="97"/>
                          <a:pt x="888" y="97"/>
                          <a:pt x="888" y="104"/>
                        </a:cubicBezTo>
                        <a:cubicBezTo>
                          <a:pt x="893" y="107"/>
                          <a:pt x="904" y="106"/>
                          <a:pt x="906" y="114"/>
                        </a:cubicBezTo>
                        <a:cubicBezTo>
                          <a:pt x="890" y="110"/>
                          <a:pt x="874" y="103"/>
                          <a:pt x="856" y="105"/>
                        </a:cubicBezTo>
                        <a:cubicBezTo>
                          <a:pt x="855" y="110"/>
                          <a:pt x="860" y="108"/>
                          <a:pt x="861" y="112"/>
                        </a:cubicBezTo>
                        <a:cubicBezTo>
                          <a:pt x="859" y="112"/>
                          <a:pt x="859" y="115"/>
                          <a:pt x="857" y="115"/>
                        </a:cubicBezTo>
                        <a:cubicBezTo>
                          <a:pt x="854" y="115"/>
                          <a:pt x="855" y="109"/>
                          <a:pt x="851" y="110"/>
                        </a:cubicBezTo>
                        <a:cubicBezTo>
                          <a:pt x="844" y="116"/>
                          <a:pt x="835" y="113"/>
                          <a:pt x="824" y="117"/>
                        </a:cubicBezTo>
                        <a:cubicBezTo>
                          <a:pt x="824" y="115"/>
                          <a:pt x="825" y="112"/>
                          <a:pt x="823" y="111"/>
                        </a:cubicBezTo>
                        <a:cubicBezTo>
                          <a:pt x="819" y="110"/>
                          <a:pt x="818" y="113"/>
                          <a:pt x="816" y="115"/>
                        </a:cubicBezTo>
                        <a:cubicBezTo>
                          <a:pt x="804" y="113"/>
                          <a:pt x="795" y="121"/>
                          <a:pt x="789" y="128"/>
                        </a:cubicBezTo>
                        <a:cubicBezTo>
                          <a:pt x="783" y="127"/>
                          <a:pt x="778" y="127"/>
                          <a:pt x="776" y="123"/>
                        </a:cubicBezTo>
                        <a:cubicBezTo>
                          <a:pt x="778" y="119"/>
                          <a:pt x="780" y="122"/>
                          <a:pt x="785" y="121"/>
                        </a:cubicBezTo>
                        <a:cubicBezTo>
                          <a:pt x="786" y="115"/>
                          <a:pt x="776" y="112"/>
                          <a:pt x="767" y="114"/>
                        </a:cubicBezTo>
                        <a:cubicBezTo>
                          <a:pt x="773" y="117"/>
                          <a:pt x="768" y="120"/>
                          <a:pt x="768" y="127"/>
                        </a:cubicBezTo>
                        <a:cubicBezTo>
                          <a:pt x="769" y="128"/>
                          <a:pt x="773" y="128"/>
                          <a:pt x="773" y="130"/>
                        </a:cubicBezTo>
                        <a:cubicBezTo>
                          <a:pt x="772" y="130"/>
                          <a:pt x="773" y="134"/>
                          <a:pt x="771" y="135"/>
                        </a:cubicBezTo>
                        <a:cubicBezTo>
                          <a:pt x="765" y="136"/>
                          <a:pt x="766" y="130"/>
                          <a:pt x="759" y="131"/>
                        </a:cubicBezTo>
                        <a:cubicBezTo>
                          <a:pt x="755" y="135"/>
                          <a:pt x="750" y="138"/>
                          <a:pt x="744" y="139"/>
                        </a:cubicBezTo>
                        <a:cubicBezTo>
                          <a:pt x="743" y="145"/>
                          <a:pt x="749" y="144"/>
                          <a:pt x="748" y="149"/>
                        </a:cubicBezTo>
                        <a:cubicBezTo>
                          <a:pt x="740" y="150"/>
                          <a:pt x="735" y="147"/>
                          <a:pt x="730" y="143"/>
                        </a:cubicBezTo>
                        <a:cubicBezTo>
                          <a:pt x="726" y="142"/>
                          <a:pt x="727" y="146"/>
                          <a:pt x="723" y="145"/>
                        </a:cubicBezTo>
                        <a:cubicBezTo>
                          <a:pt x="723" y="152"/>
                          <a:pt x="730" y="150"/>
                          <a:pt x="733" y="153"/>
                        </a:cubicBezTo>
                        <a:cubicBezTo>
                          <a:pt x="725" y="158"/>
                          <a:pt x="720" y="148"/>
                          <a:pt x="712" y="150"/>
                        </a:cubicBezTo>
                        <a:cubicBezTo>
                          <a:pt x="713" y="144"/>
                          <a:pt x="714" y="142"/>
                          <a:pt x="716" y="136"/>
                        </a:cubicBezTo>
                        <a:cubicBezTo>
                          <a:pt x="711" y="134"/>
                          <a:pt x="702" y="130"/>
                          <a:pt x="704" y="125"/>
                        </a:cubicBezTo>
                        <a:cubicBezTo>
                          <a:pt x="717" y="133"/>
                          <a:pt x="743" y="142"/>
                          <a:pt x="756" y="129"/>
                        </a:cubicBezTo>
                        <a:cubicBezTo>
                          <a:pt x="749" y="113"/>
                          <a:pt x="729" y="110"/>
                          <a:pt x="710" y="106"/>
                        </a:cubicBezTo>
                        <a:cubicBezTo>
                          <a:pt x="710" y="104"/>
                          <a:pt x="714" y="103"/>
                          <a:pt x="712" y="101"/>
                        </a:cubicBezTo>
                        <a:cubicBezTo>
                          <a:pt x="706" y="98"/>
                          <a:pt x="701" y="107"/>
                          <a:pt x="696" y="101"/>
                        </a:cubicBezTo>
                        <a:cubicBezTo>
                          <a:pt x="699" y="101"/>
                          <a:pt x="702" y="100"/>
                          <a:pt x="703" y="98"/>
                        </a:cubicBezTo>
                        <a:cubicBezTo>
                          <a:pt x="700" y="93"/>
                          <a:pt x="692" y="97"/>
                          <a:pt x="691" y="91"/>
                        </a:cubicBezTo>
                        <a:cubicBezTo>
                          <a:pt x="685" y="91"/>
                          <a:pt x="687" y="97"/>
                          <a:pt x="682" y="97"/>
                        </a:cubicBezTo>
                        <a:cubicBezTo>
                          <a:pt x="682" y="94"/>
                          <a:pt x="682" y="94"/>
                          <a:pt x="682" y="94"/>
                        </a:cubicBezTo>
                        <a:cubicBezTo>
                          <a:pt x="679" y="94"/>
                          <a:pt x="676" y="99"/>
                          <a:pt x="675" y="97"/>
                        </a:cubicBezTo>
                        <a:cubicBezTo>
                          <a:pt x="677" y="96"/>
                          <a:pt x="680" y="94"/>
                          <a:pt x="682" y="91"/>
                        </a:cubicBezTo>
                        <a:cubicBezTo>
                          <a:pt x="667" y="95"/>
                          <a:pt x="658" y="97"/>
                          <a:pt x="648" y="102"/>
                        </a:cubicBezTo>
                        <a:cubicBezTo>
                          <a:pt x="648" y="99"/>
                          <a:pt x="648" y="99"/>
                          <a:pt x="648" y="99"/>
                        </a:cubicBezTo>
                        <a:cubicBezTo>
                          <a:pt x="644" y="99"/>
                          <a:pt x="644" y="102"/>
                          <a:pt x="641" y="102"/>
                        </a:cubicBezTo>
                        <a:cubicBezTo>
                          <a:pt x="641" y="100"/>
                          <a:pt x="645" y="101"/>
                          <a:pt x="644" y="97"/>
                        </a:cubicBezTo>
                        <a:cubicBezTo>
                          <a:pt x="634" y="103"/>
                          <a:pt x="626" y="110"/>
                          <a:pt x="613" y="112"/>
                        </a:cubicBezTo>
                        <a:cubicBezTo>
                          <a:pt x="602" y="121"/>
                          <a:pt x="586" y="125"/>
                          <a:pt x="578" y="137"/>
                        </a:cubicBezTo>
                        <a:cubicBezTo>
                          <a:pt x="569" y="140"/>
                          <a:pt x="562" y="141"/>
                          <a:pt x="555" y="146"/>
                        </a:cubicBezTo>
                        <a:cubicBezTo>
                          <a:pt x="543" y="143"/>
                          <a:pt x="538" y="156"/>
                          <a:pt x="529" y="155"/>
                        </a:cubicBezTo>
                        <a:cubicBezTo>
                          <a:pt x="528" y="156"/>
                          <a:pt x="530" y="157"/>
                          <a:pt x="529" y="158"/>
                        </a:cubicBezTo>
                        <a:cubicBezTo>
                          <a:pt x="522" y="155"/>
                          <a:pt x="506" y="166"/>
                          <a:pt x="515" y="169"/>
                        </a:cubicBezTo>
                        <a:cubicBezTo>
                          <a:pt x="507" y="169"/>
                          <a:pt x="507" y="169"/>
                          <a:pt x="507" y="169"/>
                        </a:cubicBezTo>
                        <a:cubicBezTo>
                          <a:pt x="505" y="177"/>
                          <a:pt x="500" y="182"/>
                          <a:pt x="494" y="186"/>
                        </a:cubicBezTo>
                        <a:cubicBezTo>
                          <a:pt x="497" y="185"/>
                          <a:pt x="498" y="186"/>
                          <a:pt x="498" y="188"/>
                        </a:cubicBezTo>
                        <a:cubicBezTo>
                          <a:pt x="497" y="191"/>
                          <a:pt x="492" y="190"/>
                          <a:pt x="490" y="191"/>
                        </a:cubicBezTo>
                        <a:cubicBezTo>
                          <a:pt x="490" y="197"/>
                          <a:pt x="492" y="198"/>
                          <a:pt x="492" y="202"/>
                        </a:cubicBezTo>
                        <a:cubicBezTo>
                          <a:pt x="508" y="207"/>
                          <a:pt x="518" y="186"/>
                          <a:pt x="530" y="193"/>
                        </a:cubicBezTo>
                        <a:cubicBezTo>
                          <a:pt x="527" y="203"/>
                          <a:pt x="519" y="208"/>
                          <a:pt x="523" y="222"/>
                        </a:cubicBezTo>
                        <a:cubicBezTo>
                          <a:pt x="518" y="225"/>
                          <a:pt x="516" y="230"/>
                          <a:pt x="516" y="237"/>
                        </a:cubicBezTo>
                        <a:cubicBezTo>
                          <a:pt x="520" y="237"/>
                          <a:pt x="522" y="238"/>
                          <a:pt x="525" y="238"/>
                        </a:cubicBezTo>
                        <a:cubicBezTo>
                          <a:pt x="530" y="233"/>
                          <a:pt x="535" y="226"/>
                          <a:pt x="544" y="231"/>
                        </a:cubicBezTo>
                        <a:cubicBezTo>
                          <a:pt x="552" y="222"/>
                          <a:pt x="560" y="214"/>
                          <a:pt x="565" y="203"/>
                        </a:cubicBezTo>
                        <a:cubicBezTo>
                          <a:pt x="576" y="200"/>
                          <a:pt x="589" y="198"/>
                          <a:pt x="588" y="184"/>
                        </a:cubicBezTo>
                        <a:cubicBezTo>
                          <a:pt x="587" y="182"/>
                          <a:pt x="584" y="182"/>
                          <a:pt x="582" y="181"/>
                        </a:cubicBezTo>
                        <a:cubicBezTo>
                          <a:pt x="587" y="159"/>
                          <a:pt x="612" y="157"/>
                          <a:pt x="628" y="146"/>
                        </a:cubicBezTo>
                        <a:cubicBezTo>
                          <a:pt x="630" y="135"/>
                          <a:pt x="647" y="128"/>
                          <a:pt x="654" y="138"/>
                        </a:cubicBezTo>
                        <a:cubicBezTo>
                          <a:pt x="644" y="154"/>
                          <a:pt x="616" y="150"/>
                          <a:pt x="615" y="174"/>
                        </a:cubicBezTo>
                        <a:cubicBezTo>
                          <a:pt x="612" y="176"/>
                          <a:pt x="610" y="180"/>
                          <a:pt x="609" y="184"/>
                        </a:cubicBezTo>
                        <a:cubicBezTo>
                          <a:pt x="610" y="184"/>
                          <a:pt x="610" y="185"/>
                          <a:pt x="610" y="186"/>
                        </a:cubicBezTo>
                        <a:cubicBezTo>
                          <a:pt x="622" y="198"/>
                          <a:pt x="645" y="186"/>
                          <a:pt x="660" y="186"/>
                        </a:cubicBezTo>
                        <a:cubicBezTo>
                          <a:pt x="661" y="190"/>
                          <a:pt x="663" y="191"/>
                          <a:pt x="665" y="193"/>
                        </a:cubicBezTo>
                        <a:cubicBezTo>
                          <a:pt x="660" y="196"/>
                          <a:pt x="657" y="196"/>
                          <a:pt x="651" y="199"/>
                        </a:cubicBezTo>
                        <a:cubicBezTo>
                          <a:pt x="642" y="194"/>
                          <a:pt x="617" y="192"/>
                          <a:pt x="615" y="207"/>
                        </a:cubicBezTo>
                        <a:cubicBezTo>
                          <a:pt x="615" y="210"/>
                          <a:pt x="620" y="208"/>
                          <a:pt x="620" y="211"/>
                        </a:cubicBezTo>
                        <a:cubicBezTo>
                          <a:pt x="616" y="214"/>
                          <a:pt x="618" y="223"/>
                          <a:pt x="613" y="225"/>
                        </a:cubicBezTo>
                        <a:cubicBezTo>
                          <a:pt x="612" y="224"/>
                          <a:pt x="611" y="224"/>
                          <a:pt x="608" y="224"/>
                        </a:cubicBezTo>
                        <a:cubicBezTo>
                          <a:pt x="608" y="220"/>
                          <a:pt x="607" y="218"/>
                          <a:pt x="605" y="215"/>
                        </a:cubicBezTo>
                        <a:cubicBezTo>
                          <a:pt x="587" y="216"/>
                          <a:pt x="585" y="236"/>
                          <a:pt x="579" y="247"/>
                        </a:cubicBezTo>
                        <a:cubicBezTo>
                          <a:pt x="569" y="247"/>
                          <a:pt x="569" y="247"/>
                          <a:pt x="569" y="247"/>
                        </a:cubicBezTo>
                        <a:cubicBezTo>
                          <a:pt x="568" y="249"/>
                          <a:pt x="568" y="253"/>
                          <a:pt x="565" y="254"/>
                        </a:cubicBezTo>
                        <a:cubicBezTo>
                          <a:pt x="558" y="254"/>
                          <a:pt x="558" y="254"/>
                          <a:pt x="558" y="254"/>
                        </a:cubicBezTo>
                        <a:cubicBezTo>
                          <a:pt x="557" y="252"/>
                          <a:pt x="558" y="249"/>
                          <a:pt x="556" y="248"/>
                        </a:cubicBezTo>
                        <a:cubicBezTo>
                          <a:pt x="540" y="249"/>
                          <a:pt x="526" y="253"/>
                          <a:pt x="514" y="258"/>
                        </a:cubicBezTo>
                        <a:cubicBezTo>
                          <a:pt x="514" y="253"/>
                          <a:pt x="510" y="251"/>
                          <a:pt x="507" y="248"/>
                        </a:cubicBezTo>
                        <a:cubicBezTo>
                          <a:pt x="501" y="249"/>
                          <a:pt x="494" y="252"/>
                          <a:pt x="490" y="252"/>
                        </a:cubicBezTo>
                        <a:cubicBezTo>
                          <a:pt x="491" y="249"/>
                          <a:pt x="493" y="248"/>
                          <a:pt x="494" y="246"/>
                        </a:cubicBezTo>
                        <a:cubicBezTo>
                          <a:pt x="490" y="246"/>
                          <a:pt x="487" y="246"/>
                          <a:pt x="486" y="243"/>
                        </a:cubicBezTo>
                        <a:cubicBezTo>
                          <a:pt x="489" y="232"/>
                          <a:pt x="498" y="227"/>
                          <a:pt x="507" y="223"/>
                        </a:cubicBezTo>
                        <a:cubicBezTo>
                          <a:pt x="508" y="219"/>
                          <a:pt x="504" y="221"/>
                          <a:pt x="505" y="218"/>
                        </a:cubicBezTo>
                        <a:cubicBezTo>
                          <a:pt x="508" y="215"/>
                          <a:pt x="512" y="215"/>
                          <a:pt x="512" y="209"/>
                        </a:cubicBezTo>
                        <a:cubicBezTo>
                          <a:pt x="505" y="208"/>
                          <a:pt x="504" y="214"/>
                          <a:pt x="499" y="215"/>
                        </a:cubicBezTo>
                        <a:cubicBezTo>
                          <a:pt x="499" y="214"/>
                          <a:pt x="499" y="212"/>
                          <a:pt x="498" y="211"/>
                        </a:cubicBezTo>
                        <a:cubicBezTo>
                          <a:pt x="494" y="214"/>
                          <a:pt x="492" y="215"/>
                          <a:pt x="492" y="219"/>
                        </a:cubicBezTo>
                        <a:cubicBezTo>
                          <a:pt x="479" y="218"/>
                          <a:pt x="481" y="244"/>
                          <a:pt x="474" y="251"/>
                        </a:cubicBezTo>
                        <a:cubicBezTo>
                          <a:pt x="474" y="251"/>
                          <a:pt x="465" y="256"/>
                          <a:pt x="465" y="256"/>
                        </a:cubicBezTo>
                        <a:cubicBezTo>
                          <a:pt x="464" y="255"/>
                          <a:pt x="463" y="250"/>
                          <a:pt x="460" y="252"/>
                        </a:cubicBezTo>
                        <a:cubicBezTo>
                          <a:pt x="457" y="252"/>
                          <a:pt x="458" y="256"/>
                          <a:pt x="454" y="256"/>
                        </a:cubicBezTo>
                        <a:cubicBezTo>
                          <a:pt x="428" y="249"/>
                          <a:pt x="420" y="285"/>
                          <a:pt x="392" y="277"/>
                        </a:cubicBezTo>
                        <a:cubicBezTo>
                          <a:pt x="396" y="275"/>
                          <a:pt x="391" y="273"/>
                          <a:pt x="392" y="271"/>
                        </a:cubicBezTo>
                        <a:cubicBezTo>
                          <a:pt x="395" y="265"/>
                          <a:pt x="410" y="266"/>
                          <a:pt x="411" y="256"/>
                        </a:cubicBezTo>
                        <a:cubicBezTo>
                          <a:pt x="408" y="254"/>
                          <a:pt x="405" y="252"/>
                          <a:pt x="402" y="254"/>
                        </a:cubicBezTo>
                        <a:cubicBezTo>
                          <a:pt x="411" y="246"/>
                          <a:pt x="408" y="228"/>
                          <a:pt x="416" y="218"/>
                        </a:cubicBezTo>
                        <a:cubicBezTo>
                          <a:pt x="417" y="215"/>
                          <a:pt x="415" y="215"/>
                          <a:pt x="414" y="213"/>
                        </a:cubicBezTo>
                        <a:cubicBezTo>
                          <a:pt x="421" y="207"/>
                          <a:pt x="431" y="205"/>
                          <a:pt x="435" y="197"/>
                        </a:cubicBezTo>
                        <a:cubicBezTo>
                          <a:pt x="431" y="197"/>
                          <a:pt x="428" y="195"/>
                          <a:pt x="426" y="193"/>
                        </a:cubicBezTo>
                        <a:cubicBezTo>
                          <a:pt x="431" y="191"/>
                          <a:pt x="437" y="190"/>
                          <a:pt x="438" y="185"/>
                        </a:cubicBezTo>
                        <a:cubicBezTo>
                          <a:pt x="418" y="182"/>
                          <a:pt x="413" y="200"/>
                          <a:pt x="398" y="206"/>
                        </a:cubicBezTo>
                        <a:cubicBezTo>
                          <a:pt x="402" y="209"/>
                          <a:pt x="396" y="212"/>
                          <a:pt x="393" y="214"/>
                        </a:cubicBezTo>
                        <a:cubicBezTo>
                          <a:pt x="393" y="213"/>
                          <a:pt x="393" y="211"/>
                          <a:pt x="391" y="211"/>
                        </a:cubicBezTo>
                        <a:cubicBezTo>
                          <a:pt x="389" y="214"/>
                          <a:pt x="390" y="218"/>
                          <a:pt x="389" y="219"/>
                        </a:cubicBezTo>
                        <a:cubicBezTo>
                          <a:pt x="390" y="216"/>
                          <a:pt x="393" y="217"/>
                          <a:pt x="394" y="219"/>
                        </a:cubicBezTo>
                        <a:cubicBezTo>
                          <a:pt x="391" y="221"/>
                          <a:pt x="388" y="222"/>
                          <a:pt x="387" y="226"/>
                        </a:cubicBezTo>
                        <a:cubicBezTo>
                          <a:pt x="390" y="227"/>
                          <a:pt x="395" y="228"/>
                          <a:pt x="398" y="225"/>
                        </a:cubicBezTo>
                        <a:cubicBezTo>
                          <a:pt x="397" y="228"/>
                          <a:pt x="393" y="229"/>
                          <a:pt x="391" y="232"/>
                        </a:cubicBezTo>
                        <a:cubicBezTo>
                          <a:pt x="396" y="238"/>
                          <a:pt x="387" y="242"/>
                          <a:pt x="383" y="245"/>
                        </a:cubicBezTo>
                        <a:cubicBezTo>
                          <a:pt x="380" y="244"/>
                          <a:pt x="379" y="242"/>
                          <a:pt x="375" y="242"/>
                        </a:cubicBezTo>
                        <a:cubicBezTo>
                          <a:pt x="373" y="244"/>
                          <a:pt x="371" y="246"/>
                          <a:pt x="369" y="248"/>
                        </a:cubicBezTo>
                        <a:cubicBezTo>
                          <a:pt x="370" y="248"/>
                          <a:pt x="371" y="249"/>
                          <a:pt x="372" y="250"/>
                        </a:cubicBezTo>
                        <a:cubicBezTo>
                          <a:pt x="369" y="257"/>
                          <a:pt x="356" y="255"/>
                          <a:pt x="354" y="263"/>
                        </a:cubicBezTo>
                        <a:cubicBezTo>
                          <a:pt x="360" y="260"/>
                          <a:pt x="360" y="267"/>
                          <a:pt x="364" y="268"/>
                        </a:cubicBezTo>
                        <a:cubicBezTo>
                          <a:pt x="352" y="267"/>
                          <a:pt x="342" y="275"/>
                          <a:pt x="334" y="282"/>
                        </a:cubicBezTo>
                        <a:cubicBezTo>
                          <a:pt x="339" y="283"/>
                          <a:pt x="341" y="279"/>
                          <a:pt x="345" y="279"/>
                        </a:cubicBezTo>
                        <a:cubicBezTo>
                          <a:pt x="347" y="280"/>
                          <a:pt x="347" y="282"/>
                          <a:pt x="349" y="282"/>
                        </a:cubicBezTo>
                        <a:cubicBezTo>
                          <a:pt x="351" y="280"/>
                          <a:pt x="354" y="278"/>
                          <a:pt x="358" y="277"/>
                        </a:cubicBezTo>
                        <a:cubicBezTo>
                          <a:pt x="367" y="283"/>
                          <a:pt x="380" y="280"/>
                          <a:pt x="391" y="279"/>
                        </a:cubicBezTo>
                        <a:cubicBezTo>
                          <a:pt x="389" y="281"/>
                          <a:pt x="389" y="288"/>
                          <a:pt x="386" y="289"/>
                        </a:cubicBezTo>
                        <a:cubicBezTo>
                          <a:pt x="374" y="288"/>
                          <a:pt x="370" y="300"/>
                          <a:pt x="360" y="297"/>
                        </a:cubicBezTo>
                        <a:cubicBezTo>
                          <a:pt x="360" y="290"/>
                          <a:pt x="360" y="290"/>
                          <a:pt x="360" y="290"/>
                        </a:cubicBezTo>
                        <a:cubicBezTo>
                          <a:pt x="351" y="295"/>
                          <a:pt x="356" y="301"/>
                          <a:pt x="349" y="303"/>
                        </a:cubicBezTo>
                        <a:cubicBezTo>
                          <a:pt x="345" y="304"/>
                          <a:pt x="343" y="300"/>
                          <a:pt x="338" y="299"/>
                        </a:cubicBezTo>
                        <a:cubicBezTo>
                          <a:pt x="334" y="298"/>
                          <a:pt x="328" y="299"/>
                          <a:pt x="325" y="301"/>
                        </a:cubicBezTo>
                        <a:cubicBezTo>
                          <a:pt x="324" y="302"/>
                          <a:pt x="325" y="304"/>
                          <a:pt x="324" y="306"/>
                        </a:cubicBezTo>
                        <a:cubicBezTo>
                          <a:pt x="322" y="308"/>
                          <a:pt x="317" y="304"/>
                          <a:pt x="319" y="308"/>
                        </a:cubicBezTo>
                        <a:cubicBezTo>
                          <a:pt x="322" y="314"/>
                          <a:pt x="328" y="315"/>
                          <a:pt x="330" y="322"/>
                        </a:cubicBezTo>
                        <a:cubicBezTo>
                          <a:pt x="327" y="325"/>
                          <a:pt x="325" y="334"/>
                          <a:pt x="328" y="337"/>
                        </a:cubicBezTo>
                        <a:cubicBezTo>
                          <a:pt x="321" y="353"/>
                          <a:pt x="310" y="365"/>
                          <a:pt x="298" y="376"/>
                        </a:cubicBezTo>
                        <a:cubicBezTo>
                          <a:pt x="284" y="375"/>
                          <a:pt x="275" y="366"/>
                          <a:pt x="259" y="362"/>
                        </a:cubicBezTo>
                        <a:cubicBezTo>
                          <a:pt x="259" y="358"/>
                          <a:pt x="259" y="358"/>
                          <a:pt x="259" y="358"/>
                        </a:cubicBezTo>
                        <a:cubicBezTo>
                          <a:pt x="253" y="362"/>
                          <a:pt x="243" y="362"/>
                          <a:pt x="239" y="367"/>
                        </a:cubicBezTo>
                        <a:cubicBezTo>
                          <a:pt x="238" y="377"/>
                          <a:pt x="234" y="379"/>
                          <a:pt x="230" y="385"/>
                        </a:cubicBezTo>
                        <a:cubicBezTo>
                          <a:pt x="227" y="390"/>
                          <a:pt x="226" y="394"/>
                          <a:pt x="223" y="398"/>
                        </a:cubicBezTo>
                        <a:cubicBezTo>
                          <a:pt x="215" y="408"/>
                          <a:pt x="203" y="414"/>
                          <a:pt x="199" y="425"/>
                        </a:cubicBezTo>
                        <a:cubicBezTo>
                          <a:pt x="198" y="427"/>
                          <a:pt x="200" y="431"/>
                          <a:pt x="199" y="433"/>
                        </a:cubicBezTo>
                        <a:cubicBezTo>
                          <a:pt x="198" y="441"/>
                          <a:pt x="190" y="444"/>
                          <a:pt x="188" y="452"/>
                        </a:cubicBezTo>
                        <a:cubicBezTo>
                          <a:pt x="189" y="454"/>
                          <a:pt x="193" y="454"/>
                          <a:pt x="193" y="457"/>
                        </a:cubicBezTo>
                        <a:cubicBezTo>
                          <a:pt x="196" y="457"/>
                          <a:pt x="198" y="455"/>
                          <a:pt x="202" y="455"/>
                        </a:cubicBezTo>
                        <a:cubicBezTo>
                          <a:pt x="206" y="464"/>
                          <a:pt x="197" y="470"/>
                          <a:pt x="202" y="476"/>
                        </a:cubicBezTo>
                        <a:cubicBezTo>
                          <a:pt x="213" y="470"/>
                          <a:pt x="227" y="470"/>
                          <a:pt x="238" y="476"/>
                        </a:cubicBezTo>
                        <a:cubicBezTo>
                          <a:pt x="244" y="472"/>
                          <a:pt x="246" y="464"/>
                          <a:pt x="258" y="465"/>
                        </a:cubicBezTo>
                        <a:cubicBezTo>
                          <a:pt x="261" y="458"/>
                          <a:pt x="266" y="453"/>
                          <a:pt x="274" y="451"/>
                        </a:cubicBezTo>
                        <a:cubicBezTo>
                          <a:pt x="276" y="448"/>
                          <a:pt x="274" y="445"/>
                          <a:pt x="274" y="441"/>
                        </a:cubicBezTo>
                        <a:cubicBezTo>
                          <a:pt x="279" y="430"/>
                          <a:pt x="292" y="427"/>
                          <a:pt x="299" y="418"/>
                        </a:cubicBezTo>
                        <a:cubicBezTo>
                          <a:pt x="312" y="414"/>
                          <a:pt x="332" y="415"/>
                          <a:pt x="331" y="397"/>
                        </a:cubicBezTo>
                        <a:cubicBezTo>
                          <a:pt x="336" y="392"/>
                          <a:pt x="341" y="387"/>
                          <a:pt x="348" y="385"/>
                        </a:cubicBezTo>
                        <a:cubicBezTo>
                          <a:pt x="351" y="387"/>
                          <a:pt x="352" y="390"/>
                          <a:pt x="358" y="389"/>
                        </a:cubicBezTo>
                        <a:cubicBezTo>
                          <a:pt x="358" y="392"/>
                          <a:pt x="359" y="393"/>
                          <a:pt x="360" y="396"/>
                        </a:cubicBezTo>
                        <a:cubicBezTo>
                          <a:pt x="370" y="400"/>
                          <a:pt x="371" y="392"/>
                          <a:pt x="378" y="389"/>
                        </a:cubicBezTo>
                        <a:cubicBezTo>
                          <a:pt x="380" y="388"/>
                          <a:pt x="385" y="389"/>
                          <a:pt x="387" y="388"/>
                        </a:cubicBezTo>
                        <a:cubicBezTo>
                          <a:pt x="395" y="385"/>
                          <a:pt x="396" y="381"/>
                          <a:pt x="400" y="381"/>
                        </a:cubicBezTo>
                        <a:cubicBezTo>
                          <a:pt x="410" y="383"/>
                          <a:pt x="410" y="396"/>
                          <a:pt x="406" y="406"/>
                        </a:cubicBezTo>
                        <a:cubicBezTo>
                          <a:pt x="412" y="415"/>
                          <a:pt x="419" y="424"/>
                          <a:pt x="422" y="437"/>
                        </a:cubicBezTo>
                        <a:cubicBezTo>
                          <a:pt x="431" y="439"/>
                          <a:pt x="434" y="446"/>
                          <a:pt x="441" y="450"/>
                        </a:cubicBezTo>
                        <a:cubicBezTo>
                          <a:pt x="440" y="451"/>
                          <a:pt x="440" y="454"/>
                          <a:pt x="440" y="457"/>
                        </a:cubicBezTo>
                        <a:cubicBezTo>
                          <a:pt x="441" y="460"/>
                          <a:pt x="445" y="459"/>
                          <a:pt x="446" y="461"/>
                        </a:cubicBezTo>
                        <a:cubicBezTo>
                          <a:pt x="446" y="468"/>
                          <a:pt x="447" y="473"/>
                          <a:pt x="447" y="478"/>
                        </a:cubicBezTo>
                        <a:cubicBezTo>
                          <a:pt x="442" y="479"/>
                          <a:pt x="442" y="488"/>
                          <a:pt x="435" y="490"/>
                        </a:cubicBezTo>
                        <a:cubicBezTo>
                          <a:pt x="433" y="490"/>
                          <a:pt x="429" y="488"/>
                          <a:pt x="426" y="488"/>
                        </a:cubicBezTo>
                        <a:cubicBezTo>
                          <a:pt x="417" y="488"/>
                          <a:pt x="413" y="492"/>
                          <a:pt x="410" y="485"/>
                        </a:cubicBezTo>
                        <a:cubicBezTo>
                          <a:pt x="405" y="488"/>
                          <a:pt x="404" y="486"/>
                          <a:pt x="399" y="485"/>
                        </a:cubicBezTo>
                        <a:cubicBezTo>
                          <a:pt x="398" y="487"/>
                          <a:pt x="395" y="488"/>
                          <a:pt x="396" y="493"/>
                        </a:cubicBezTo>
                        <a:cubicBezTo>
                          <a:pt x="402" y="495"/>
                          <a:pt x="404" y="500"/>
                          <a:pt x="407" y="505"/>
                        </a:cubicBezTo>
                        <a:cubicBezTo>
                          <a:pt x="414" y="503"/>
                          <a:pt x="415" y="516"/>
                          <a:pt x="422" y="514"/>
                        </a:cubicBezTo>
                        <a:cubicBezTo>
                          <a:pt x="429" y="512"/>
                          <a:pt x="425" y="498"/>
                          <a:pt x="435" y="494"/>
                        </a:cubicBezTo>
                        <a:cubicBezTo>
                          <a:pt x="434" y="494"/>
                          <a:pt x="436" y="496"/>
                          <a:pt x="437" y="496"/>
                        </a:cubicBezTo>
                        <a:cubicBezTo>
                          <a:pt x="450" y="494"/>
                          <a:pt x="450" y="479"/>
                          <a:pt x="460" y="479"/>
                        </a:cubicBezTo>
                        <a:cubicBezTo>
                          <a:pt x="464" y="473"/>
                          <a:pt x="457" y="470"/>
                          <a:pt x="457" y="465"/>
                        </a:cubicBezTo>
                        <a:cubicBezTo>
                          <a:pt x="458" y="455"/>
                          <a:pt x="474" y="453"/>
                          <a:pt x="474" y="466"/>
                        </a:cubicBezTo>
                        <a:cubicBezTo>
                          <a:pt x="478" y="467"/>
                          <a:pt x="480" y="466"/>
                          <a:pt x="483" y="464"/>
                        </a:cubicBezTo>
                        <a:cubicBezTo>
                          <a:pt x="481" y="448"/>
                          <a:pt x="466" y="445"/>
                          <a:pt x="458" y="437"/>
                        </a:cubicBezTo>
                        <a:cubicBezTo>
                          <a:pt x="460" y="435"/>
                          <a:pt x="463" y="434"/>
                          <a:pt x="462" y="430"/>
                        </a:cubicBezTo>
                        <a:cubicBezTo>
                          <a:pt x="445" y="429"/>
                          <a:pt x="445" y="417"/>
                          <a:pt x="444" y="403"/>
                        </a:cubicBezTo>
                        <a:cubicBezTo>
                          <a:pt x="443" y="395"/>
                          <a:pt x="434" y="390"/>
                          <a:pt x="435" y="382"/>
                        </a:cubicBezTo>
                        <a:cubicBezTo>
                          <a:pt x="439" y="380"/>
                          <a:pt x="443" y="378"/>
                          <a:pt x="440" y="373"/>
                        </a:cubicBezTo>
                        <a:cubicBezTo>
                          <a:pt x="444" y="371"/>
                          <a:pt x="453" y="365"/>
                          <a:pt x="458" y="370"/>
                        </a:cubicBezTo>
                        <a:cubicBezTo>
                          <a:pt x="456" y="374"/>
                          <a:pt x="450" y="376"/>
                          <a:pt x="453" y="381"/>
                        </a:cubicBezTo>
                        <a:cubicBezTo>
                          <a:pt x="456" y="381"/>
                          <a:pt x="456" y="377"/>
                          <a:pt x="460" y="378"/>
                        </a:cubicBezTo>
                        <a:cubicBezTo>
                          <a:pt x="461" y="389"/>
                          <a:pt x="467" y="397"/>
                          <a:pt x="468" y="405"/>
                        </a:cubicBezTo>
                        <a:cubicBezTo>
                          <a:pt x="470" y="407"/>
                          <a:pt x="475" y="406"/>
                          <a:pt x="478" y="407"/>
                        </a:cubicBezTo>
                        <a:cubicBezTo>
                          <a:pt x="478" y="413"/>
                          <a:pt x="478" y="413"/>
                          <a:pt x="478" y="413"/>
                        </a:cubicBezTo>
                        <a:cubicBezTo>
                          <a:pt x="489" y="418"/>
                          <a:pt x="492" y="431"/>
                          <a:pt x="502" y="438"/>
                        </a:cubicBezTo>
                        <a:cubicBezTo>
                          <a:pt x="500" y="447"/>
                          <a:pt x="494" y="453"/>
                          <a:pt x="491" y="461"/>
                        </a:cubicBezTo>
                        <a:cubicBezTo>
                          <a:pt x="498" y="472"/>
                          <a:pt x="504" y="483"/>
                          <a:pt x="508" y="496"/>
                        </a:cubicBezTo>
                        <a:cubicBezTo>
                          <a:pt x="511" y="496"/>
                          <a:pt x="516" y="495"/>
                          <a:pt x="516" y="498"/>
                        </a:cubicBezTo>
                        <a:cubicBezTo>
                          <a:pt x="514" y="500"/>
                          <a:pt x="508" y="499"/>
                          <a:pt x="507" y="503"/>
                        </a:cubicBezTo>
                        <a:cubicBezTo>
                          <a:pt x="513" y="508"/>
                          <a:pt x="507" y="516"/>
                          <a:pt x="508" y="522"/>
                        </a:cubicBezTo>
                        <a:cubicBezTo>
                          <a:pt x="511" y="524"/>
                          <a:pt x="515" y="520"/>
                          <a:pt x="518" y="522"/>
                        </a:cubicBezTo>
                        <a:cubicBezTo>
                          <a:pt x="518" y="528"/>
                          <a:pt x="518" y="528"/>
                          <a:pt x="518" y="528"/>
                        </a:cubicBezTo>
                        <a:cubicBezTo>
                          <a:pt x="523" y="524"/>
                          <a:pt x="524" y="529"/>
                          <a:pt x="529" y="530"/>
                        </a:cubicBezTo>
                        <a:cubicBezTo>
                          <a:pt x="532" y="524"/>
                          <a:pt x="527" y="515"/>
                          <a:pt x="529" y="511"/>
                        </a:cubicBezTo>
                        <a:cubicBezTo>
                          <a:pt x="532" y="511"/>
                          <a:pt x="533" y="517"/>
                          <a:pt x="537" y="514"/>
                        </a:cubicBezTo>
                        <a:cubicBezTo>
                          <a:pt x="536" y="504"/>
                          <a:pt x="524" y="504"/>
                          <a:pt x="521" y="497"/>
                        </a:cubicBezTo>
                        <a:cubicBezTo>
                          <a:pt x="531" y="494"/>
                          <a:pt x="538" y="508"/>
                          <a:pt x="545" y="508"/>
                        </a:cubicBezTo>
                        <a:cubicBezTo>
                          <a:pt x="548" y="507"/>
                          <a:pt x="547" y="503"/>
                          <a:pt x="546" y="500"/>
                        </a:cubicBezTo>
                        <a:cubicBezTo>
                          <a:pt x="549" y="499"/>
                          <a:pt x="553" y="498"/>
                          <a:pt x="553" y="493"/>
                        </a:cubicBezTo>
                        <a:cubicBezTo>
                          <a:pt x="539" y="493"/>
                          <a:pt x="534" y="471"/>
                          <a:pt x="535" y="463"/>
                        </a:cubicBezTo>
                        <a:cubicBezTo>
                          <a:pt x="539" y="465"/>
                          <a:pt x="541" y="468"/>
                          <a:pt x="544" y="472"/>
                        </a:cubicBezTo>
                        <a:cubicBezTo>
                          <a:pt x="547" y="471"/>
                          <a:pt x="548" y="469"/>
                          <a:pt x="551" y="469"/>
                        </a:cubicBezTo>
                        <a:cubicBezTo>
                          <a:pt x="551" y="464"/>
                          <a:pt x="551" y="459"/>
                          <a:pt x="555" y="458"/>
                        </a:cubicBezTo>
                        <a:cubicBezTo>
                          <a:pt x="561" y="457"/>
                          <a:pt x="559" y="462"/>
                          <a:pt x="563" y="462"/>
                        </a:cubicBezTo>
                        <a:cubicBezTo>
                          <a:pt x="567" y="462"/>
                          <a:pt x="567" y="458"/>
                          <a:pt x="571" y="457"/>
                        </a:cubicBezTo>
                        <a:cubicBezTo>
                          <a:pt x="575" y="460"/>
                          <a:pt x="581" y="460"/>
                          <a:pt x="582" y="466"/>
                        </a:cubicBezTo>
                        <a:cubicBezTo>
                          <a:pt x="579" y="469"/>
                          <a:pt x="575" y="466"/>
                          <a:pt x="574" y="472"/>
                        </a:cubicBezTo>
                        <a:cubicBezTo>
                          <a:pt x="578" y="476"/>
                          <a:pt x="580" y="467"/>
                          <a:pt x="583" y="471"/>
                        </a:cubicBezTo>
                        <a:cubicBezTo>
                          <a:pt x="580" y="477"/>
                          <a:pt x="578" y="484"/>
                          <a:pt x="574" y="488"/>
                        </a:cubicBezTo>
                        <a:cubicBezTo>
                          <a:pt x="577" y="490"/>
                          <a:pt x="583" y="495"/>
                          <a:pt x="584" y="488"/>
                        </a:cubicBezTo>
                        <a:cubicBezTo>
                          <a:pt x="585" y="485"/>
                          <a:pt x="578" y="486"/>
                          <a:pt x="581" y="483"/>
                        </a:cubicBezTo>
                        <a:cubicBezTo>
                          <a:pt x="590" y="484"/>
                          <a:pt x="587" y="498"/>
                          <a:pt x="586" y="502"/>
                        </a:cubicBezTo>
                        <a:cubicBezTo>
                          <a:pt x="585" y="496"/>
                          <a:pt x="577" y="496"/>
                          <a:pt x="573" y="498"/>
                        </a:cubicBezTo>
                        <a:cubicBezTo>
                          <a:pt x="571" y="499"/>
                          <a:pt x="572" y="502"/>
                          <a:pt x="572" y="504"/>
                        </a:cubicBezTo>
                        <a:cubicBezTo>
                          <a:pt x="578" y="500"/>
                          <a:pt x="578" y="509"/>
                          <a:pt x="586" y="505"/>
                        </a:cubicBezTo>
                        <a:cubicBezTo>
                          <a:pt x="592" y="511"/>
                          <a:pt x="589" y="514"/>
                          <a:pt x="589" y="519"/>
                        </a:cubicBezTo>
                        <a:cubicBezTo>
                          <a:pt x="590" y="525"/>
                          <a:pt x="602" y="523"/>
                          <a:pt x="600" y="532"/>
                        </a:cubicBezTo>
                        <a:cubicBezTo>
                          <a:pt x="612" y="531"/>
                          <a:pt x="615" y="546"/>
                          <a:pt x="633" y="542"/>
                        </a:cubicBezTo>
                        <a:cubicBezTo>
                          <a:pt x="635" y="529"/>
                          <a:pt x="649" y="533"/>
                          <a:pt x="657" y="537"/>
                        </a:cubicBezTo>
                        <a:cubicBezTo>
                          <a:pt x="657" y="542"/>
                          <a:pt x="660" y="545"/>
                          <a:pt x="662" y="546"/>
                        </a:cubicBezTo>
                        <a:cubicBezTo>
                          <a:pt x="679" y="555"/>
                          <a:pt x="694" y="528"/>
                          <a:pt x="710" y="541"/>
                        </a:cubicBezTo>
                        <a:cubicBezTo>
                          <a:pt x="714" y="540"/>
                          <a:pt x="716" y="533"/>
                          <a:pt x="720" y="536"/>
                        </a:cubicBezTo>
                        <a:cubicBezTo>
                          <a:pt x="717" y="547"/>
                          <a:pt x="705" y="563"/>
                          <a:pt x="716" y="574"/>
                        </a:cubicBezTo>
                        <a:cubicBezTo>
                          <a:pt x="710" y="581"/>
                          <a:pt x="702" y="592"/>
                          <a:pt x="700" y="603"/>
                        </a:cubicBezTo>
                        <a:cubicBezTo>
                          <a:pt x="699" y="614"/>
                          <a:pt x="702" y="623"/>
                          <a:pt x="695" y="628"/>
                        </a:cubicBezTo>
                        <a:cubicBezTo>
                          <a:pt x="690" y="628"/>
                          <a:pt x="690" y="628"/>
                          <a:pt x="690" y="628"/>
                        </a:cubicBezTo>
                        <a:cubicBezTo>
                          <a:pt x="685" y="641"/>
                          <a:pt x="671" y="634"/>
                          <a:pt x="659" y="634"/>
                        </a:cubicBezTo>
                        <a:cubicBezTo>
                          <a:pt x="659" y="630"/>
                          <a:pt x="655" y="630"/>
                          <a:pt x="654" y="627"/>
                        </a:cubicBezTo>
                        <a:cubicBezTo>
                          <a:pt x="635" y="626"/>
                          <a:pt x="624" y="630"/>
                          <a:pt x="609" y="637"/>
                        </a:cubicBezTo>
                        <a:cubicBezTo>
                          <a:pt x="589" y="632"/>
                          <a:pt x="573" y="619"/>
                          <a:pt x="550" y="620"/>
                        </a:cubicBezTo>
                        <a:cubicBezTo>
                          <a:pt x="548" y="618"/>
                          <a:pt x="547" y="615"/>
                          <a:pt x="546" y="612"/>
                        </a:cubicBezTo>
                        <a:cubicBezTo>
                          <a:pt x="540" y="612"/>
                          <a:pt x="540" y="609"/>
                          <a:pt x="534" y="611"/>
                        </a:cubicBezTo>
                        <a:cubicBezTo>
                          <a:pt x="534" y="608"/>
                          <a:pt x="530" y="607"/>
                          <a:pt x="529" y="605"/>
                        </a:cubicBezTo>
                        <a:cubicBezTo>
                          <a:pt x="525" y="604"/>
                          <a:pt x="524" y="607"/>
                          <a:pt x="521" y="606"/>
                        </a:cubicBezTo>
                        <a:cubicBezTo>
                          <a:pt x="518" y="604"/>
                          <a:pt x="517" y="600"/>
                          <a:pt x="516" y="596"/>
                        </a:cubicBezTo>
                        <a:cubicBezTo>
                          <a:pt x="504" y="589"/>
                          <a:pt x="473" y="589"/>
                          <a:pt x="468" y="604"/>
                        </a:cubicBezTo>
                        <a:cubicBezTo>
                          <a:pt x="467" y="610"/>
                          <a:pt x="471" y="616"/>
                          <a:pt x="470" y="620"/>
                        </a:cubicBezTo>
                        <a:cubicBezTo>
                          <a:pt x="469" y="627"/>
                          <a:pt x="459" y="635"/>
                          <a:pt x="450" y="633"/>
                        </a:cubicBezTo>
                        <a:cubicBezTo>
                          <a:pt x="441" y="631"/>
                          <a:pt x="442" y="618"/>
                          <a:pt x="430" y="613"/>
                        </a:cubicBezTo>
                        <a:cubicBezTo>
                          <a:pt x="424" y="610"/>
                          <a:pt x="415" y="612"/>
                          <a:pt x="411" y="610"/>
                        </a:cubicBezTo>
                        <a:cubicBezTo>
                          <a:pt x="405" y="607"/>
                          <a:pt x="406" y="593"/>
                          <a:pt x="405" y="589"/>
                        </a:cubicBezTo>
                        <a:cubicBezTo>
                          <a:pt x="395" y="583"/>
                          <a:pt x="387" y="572"/>
                          <a:pt x="370" y="576"/>
                        </a:cubicBezTo>
                        <a:cubicBezTo>
                          <a:pt x="367" y="569"/>
                          <a:pt x="357" y="568"/>
                          <a:pt x="357" y="557"/>
                        </a:cubicBezTo>
                        <a:cubicBezTo>
                          <a:pt x="330" y="548"/>
                          <a:pt x="367" y="541"/>
                          <a:pt x="367" y="527"/>
                        </a:cubicBezTo>
                        <a:cubicBezTo>
                          <a:pt x="367" y="524"/>
                          <a:pt x="365" y="523"/>
                          <a:pt x="363" y="517"/>
                        </a:cubicBezTo>
                        <a:cubicBezTo>
                          <a:pt x="365" y="509"/>
                          <a:pt x="377" y="508"/>
                          <a:pt x="375" y="499"/>
                        </a:cubicBezTo>
                        <a:cubicBezTo>
                          <a:pt x="369" y="499"/>
                          <a:pt x="369" y="505"/>
                          <a:pt x="363" y="504"/>
                        </a:cubicBezTo>
                        <a:cubicBezTo>
                          <a:pt x="363" y="499"/>
                          <a:pt x="367" y="499"/>
                          <a:pt x="366" y="494"/>
                        </a:cubicBezTo>
                        <a:cubicBezTo>
                          <a:pt x="359" y="489"/>
                          <a:pt x="342" y="502"/>
                          <a:pt x="336" y="491"/>
                        </a:cubicBezTo>
                        <a:cubicBezTo>
                          <a:pt x="333" y="491"/>
                          <a:pt x="332" y="493"/>
                          <a:pt x="330" y="494"/>
                        </a:cubicBezTo>
                        <a:cubicBezTo>
                          <a:pt x="327" y="492"/>
                          <a:pt x="326" y="490"/>
                          <a:pt x="323" y="489"/>
                        </a:cubicBezTo>
                        <a:cubicBezTo>
                          <a:pt x="320" y="494"/>
                          <a:pt x="314" y="490"/>
                          <a:pt x="310" y="494"/>
                        </a:cubicBezTo>
                        <a:cubicBezTo>
                          <a:pt x="297" y="484"/>
                          <a:pt x="278" y="488"/>
                          <a:pt x="258" y="486"/>
                        </a:cubicBezTo>
                        <a:cubicBezTo>
                          <a:pt x="255" y="493"/>
                          <a:pt x="248" y="491"/>
                          <a:pt x="241" y="493"/>
                        </a:cubicBezTo>
                        <a:cubicBezTo>
                          <a:pt x="235" y="494"/>
                          <a:pt x="233" y="502"/>
                          <a:pt x="227" y="500"/>
                        </a:cubicBezTo>
                        <a:cubicBezTo>
                          <a:pt x="224" y="500"/>
                          <a:pt x="223" y="497"/>
                          <a:pt x="222" y="495"/>
                        </a:cubicBezTo>
                        <a:cubicBezTo>
                          <a:pt x="216" y="496"/>
                          <a:pt x="213" y="491"/>
                          <a:pt x="206" y="493"/>
                        </a:cubicBezTo>
                        <a:cubicBezTo>
                          <a:pt x="203" y="490"/>
                          <a:pt x="204" y="484"/>
                          <a:pt x="202" y="479"/>
                        </a:cubicBezTo>
                        <a:cubicBezTo>
                          <a:pt x="189" y="484"/>
                          <a:pt x="187" y="499"/>
                          <a:pt x="176" y="505"/>
                        </a:cubicBezTo>
                        <a:cubicBezTo>
                          <a:pt x="171" y="508"/>
                          <a:pt x="166" y="507"/>
                          <a:pt x="160" y="508"/>
                        </a:cubicBezTo>
                        <a:cubicBezTo>
                          <a:pt x="156" y="511"/>
                          <a:pt x="153" y="516"/>
                          <a:pt x="147" y="518"/>
                        </a:cubicBezTo>
                        <a:cubicBezTo>
                          <a:pt x="142" y="528"/>
                          <a:pt x="134" y="535"/>
                          <a:pt x="129" y="546"/>
                        </a:cubicBezTo>
                        <a:cubicBezTo>
                          <a:pt x="131" y="554"/>
                          <a:pt x="125" y="556"/>
                          <a:pt x="123" y="558"/>
                        </a:cubicBezTo>
                        <a:cubicBezTo>
                          <a:pt x="114" y="565"/>
                          <a:pt x="105" y="582"/>
                          <a:pt x="90" y="577"/>
                        </a:cubicBezTo>
                        <a:cubicBezTo>
                          <a:pt x="83" y="583"/>
                          <a:pt x="82" y="598"/>
                          <a:pt x="71" y="595"/>
                        </a:cubicBezTo>
                        <a:cubicBezTo>
                          <a:pt x="69" y="604"/>
                          <a:pt x="60" y="606"/>
                          <a:pt x="61" y="618"/>
                        </a:cubicBezTo>
                        <a:cubicBezTo>
                          <a:pt x="57" y="622"/>
                          <a:pt x="53" y="626"/>
                          <a:pt x="48" y="629"/>
                        </a:cubicBezTo>
                        <a:cubicBezTo>
                          <a:pt x="44" y="636"/>
                          <a:pt x="43" y="643"/>
                          <a:pt x="39" y="648"/>
                        </a:cubicBezTo>
                        <a:cubicBezTo>
                          <a:pt x="37" y="651"/>
                          <a:pt x="34" y="651"/>
                          <a:pt x="32" y="653"/>
                        </a:cubicBezTo>
                        <a:cubicBezTo>
                          <a:pt x="29" y="659"/>
                          <a:pt x="28" y="667"/>
                          <a:pt x="28" y="675"/>
                        </a:cubicBezTo>
                        <a:cubicBezTo>
                          <a:pt x="29" y="684"/>
                          <a:pt x="26" y="687"/>
                          <a:pt x="24" y="694"/>
                        </a:cubicBezTo>
                        <a:cubicBezTo>
                          <a:pt x="21" y="706"/>
                          <a:pt x="22" y="718"/>
                          <a:pt x="18" y="729"/>
                        </a:cubicBezTo>
                        <a:cubicBezTo>
                          <a:pt x="17" y="732"/>
                          <a:pt x="14" y="734"/>
                          <a:pt x="13" y="737"/>
                        </a:cubicBezTo>
                        <a:cubicBezTo>
                          <a:pt x="12" y="741"/>
                          <a:pt x="12" y="748"/>
                          <a:pt x="10" y="753"/>
                        </a:cubicBezTo>
                        <a:cubicBezTo>
                          <a:pt x="8" y="757"/>
                          <a:pt x="4" y="759"/>
                          <a:pt x="3" y="762"/>
                        </a:cubicBezTo>
                        <a:cubicBezTo>
                          <a:pt x="2" y="768"/>
                          <a:pt x="5" y="778"/>
                          <a:pt x="3" y="786"/>
                        </a:cubicBezTo>
                        <a:cubicBezTo>
                          <a:pt x="2" y="799"/>
                          <a:pt x="0" y="805"/>
                          <a:pt x="2" y="813"/>
                        </a:cubicBezTo>
                        <a:cubicBezTo>
                          <a:pt x="2" y="816"/>
                          <a:pt x="6" y="815"/>
                          <a:pt x="5" y="818"/>
                        </a:cubicBezTo>
                        <a:cubicBezTo>
                          <a:pt x="5" y="835"/>
                          <a:pt x="11" y="848"/>
                          <a:pt x="14" y="860"/>
                        </a:cubicBezTo>
                        <a:cubicBezTo>
                          <a:pt x="16" y="867"/>
                          <a:pt x="15" y="874"/>
                          <a:pt x="15" y="882"/>
                        </a:cubicBezTo>
                        <a:cubicBezTo>
                          <a:pt x="16" y="906"/>
                          <a:pt x="29" y="920"/>
                          <a:pt x="35" y="937"/>
                        </a:cubicBezTo>
                        <a:cubicBezTo>
                          <a:pt x="37" y="941"/>
                          <a:pt x="36" y="945"/>
                          <a:pt x="38" y="951"/>
                        </a:cubicBezTo>
                        <a:cubicBezTo>
                          <a:pt x="42" y="961"/>
                          <a:pt x="54" y="978"/>
                          <a:pt x="57" y="978"/>
                        </a:cubicBezTo>
                        <a:cubicBezTo>
                          <a:pt x="62" y="980"/>
                          <a:pt x="67" y="976"/>
                          <a:pt x="72" y="977"/>
                        </a:cubicBezTo>
                        <a:cubicBezTo>
                          <a:pt x="74" y="977"/>
                          <a:pt x="76" y="980"/>
                          <a:pt x="79" y="980"/>
                        </a:cubicBezTo>
                        <a:cubicBezTo>
                          <a:pt x="82" y="981"/>
                          <a:pt x="85" y="980"/>
                          <a:pt x="86" y="980"/>
                        </a:cubicBezTo>
                        <a:cubicBezTo>
                          <a:pt x="88" y="981"/>
                          <a:pt x="89" y="986"/>
                          <a:pt x="92" y="987"/>
                        </a:cubicBezTo>
                        <a:cubicBezTo>
                          <a:pt x="93" y="988"/>
                          <a:pt x="96" y="987"/>
                          <a:pt x="97" y="988"/>
                        </a:cubicBezTo>
                        <a:cubicBezTo>
                          <a:pt x="101" y="992"/>
                          <a:pt x="103" y="999"/>
                          <a:pt x="110" y="1003"/>
                        </a:cubicBezTo>
                        <a:cubicBezTo>
                          <a:pt x="115" y="999"/>
                          <a:pt x="120" y="1003"/>
                          <a:pt x="123" y="1002"/>
                        </a:cubicBezTo>
                        <a:cubicBezTo>
                          <a:pt x="129" y="1002"/>
                          <a:pt x="134" y="996"/>
                          <a:pt x="136" y="997"/>
                        </a:cubicBezTo>
                        <a:cubicBezTo>
                          <a:pt x="139" y="997"/>
                          <a:pt x="138" y="1001"/>
                          <a:pt x="142" y="1001"/>
                        </a:cubicBezTo>
                        <a:cubicBezTo>
                          <a:pt x="145" y="1000"/>
                          <a:pt x="147" y="997"/>
                          <a:pt x="150" y="997"/>
                        </a:cubicBezTo>
                        <a:cubicBezTo>
                          <a:pt x="157" y="1002"/>
                          <a:pt x="164" y="997"/>
                          <a:pt x="169" y="1004"/>
                        </a:cubicBezTo>
                        <a:cubicBezTo>
                          <a:pt x="201" y="999"/>
                          <a:pt x="188" y="1050"/>
                          <a:pt x="216" y="1052"/>
                        </a:cubicBezTo>
                        <a:cubicBezTo>
                          <a:pt x="217" y="1052"/>
                          <a:pt x="216" y="1049"/>
                          <a:pt x="219" y="1050"/>
                        </a:cubicBezTo>
                        <a:cubicBezTo>
                          <a:pt x="227" y="1051"/>
                          <a:pt x="231" y="1061"/>
                          <a:pt x="241" y="1055"/>
                        </a:cubicBezTo>
                        <a:cubicBezTo>
                          <a:pt x="246" y="1057"/>
                          <a:pt x="245" y="1061"/>
                          <a:pt x="247" y="1066"/>
                        </a:cubicBezTo>
                        <a:cubicBezTo>
                          <a:pt x="251" y="1074"/>
                          <a:pt x="261" y="1082"/>
                          <a:pt x="262" y="1087"/>
                        </a:cubicBezTo>
                        <a:cubicBezTo>
                          <a:pt x="264" y="1097"/>
                          <a:pt x="259" y="1106"/>
                          <a:pt x="254" y="1113"/>
                        </a:cubicBezTo>
                        <a:cubicBezTo>
                          <a:pt x="254" y="1119"/>
                          <a:pt x="259" y="1121"/>
                          <a:pt x="259" y="1127"/>
                        </a:cubicBezTo>
                        <a:cubicBezTo>
                          <a:pt x="257" y="1128"/>
                          <a:pt x="255" y="1129"/>
                          <a:pt x="254" y="1130"/>
                        </a:cubicBezTo>
                        <a:cubicBezTo>
                          <a:pt x="255" y="1134"/>
                          <a:pt x="255" y="1136"/>
                          <a:pt x="255" y="1141"/>
                        </a:cubicBezTo>
                        <a:cubicBezTo>
                          <a:pt x="253" y="1142"/>
                          <a:pt x="252" y="1145"/>
                          <a:pt x="247" y="1144"/>
                        </a:cubicBezTo>
                        <a:cubicBezTo>
                          <a:pt x="248" y="1151"/>
                          <a:pt x="252" y="1155"/>
                          <a:pt x="257" y="1158"/>
                        </a:cubicBezTo>
                        <a:cubicBezTo>
                          <a:pt x="257" y="1164"/>
                          <a:pt x="257" y="1164"/>
                          <a:pt x="257" y="1164"/>
                        </a:cubicBezTo>
                        <a:cubicBezTo>
                          <a:pt x="273" y="1191"/>
                          <a:pt x="297" y="1211"/>
                          <a:pt x="311" y="1241"/>
                        </a:cubicBezTo>
                        <a:cubicBezTo>
                          <a:pt x="310" y="1242"/>
                          <a:pt x="309" y="1243"/>
                          <a:pt x="309" y="1245"/>
                        </a:cubicBezTo>
                        <a:cubicBezTo>
                          <a:pt x="317" y="1257"/>
                          <a:pt x="326" y="1267"/>
                          <a:pt x="330" y="1284"/>
                        </a:cubicBezTo>
                        <a:cubicBezTo>
                          <a:pt x="328" y="1285"/>
                          <a:pt x="327" y="1286"/>
                          <a:pt x="326" y="1288"/>
                        </a:cubicBezTo>
                        <a:cubicBezTo>
                          <a:pt x="330" y="1302"/>
                          <a:pt x="341" y="1310"/>
                          <a:pt x="345" y="1325"/>
                        </a:cubicBezTo>
                        <a:cubicBezTo>
                          <a:pt x="344" y="1330"/>
                          <a:pt x="342" y="1331"/>
                          <a:pt x="343" y="1337"/>
                        </a:cubicBezTo>
                        <a:cubicBezTo>
                          <a:pt x="337" y="1337"/>
                          <a:pt x="337" y="1337"/>
                          <a:pt x="337" y="1337"/>
                        </a:cubicBezTo>
                        <a:cubicBezTo>
                          <a:pt x="336" y="1339"/>
                          <a:pt x="336" y="1343"/>
                          <a:pt x="331" y="1341"/>
                        </a:cubicBezTo>
                        <a:cubicBezTo>
                          <a:pt x="332" y="1350"/>
                          <a:pt x="329" y="1354"/>
                          <a:pt x="333" y="1362"/>
                        </a:cubicBezTo>
                        <a:cubicBezTo>
                          <a:pt x="329" y="1365"/>
                          <a:pt x="331" y="1369"/>
                          <a:pt x="327" y="1373"/>
                        </a:cubicBezTo>
                        <a:cubicBezTo>
                          <a:pt x="328" y="1375"/>
                          <a:pt x="329" y="1377"/>
                          <a:pt x="331" y="1379"/>
                        </a:cubicBezTo>
                        <a:cubicBezTo>
                          <a:pt x="330" y="1401"/>
                          <a:pt x="346" y="1407"/>
                          <a:pt x="360" y="1423"/>
                        </a:cubicBezTo>
                        <a:cubicBezTo>
                          <a:pt x="362" y="1426"/>
                          <a:pt x="364" y="1430"/>
                          <a:pt x="366" y="1434"/>
                        </a:cubicBezTo>
                        <a:cubicBezTo>
                          <a:pt x="375" y="1444"/>
                          <a:pt x="386" y="1450"/>
                          <a:pt x="392" y="1459"/>
                        </a:cubicBezTo>
                        <a:cubicBezTo>
                          <a:pt x="396" y="1465"/>
                          <a:pt x="396" y="1472"/>
                          <a:pt x="400" y="1478"/>
                        </a:cubicBezTo>
                        <a:cubicBezTo>
                          <a:pt x="403" y="1482"/>
                          <a:pt x="410" y="1483"/>
                          <a:pt x="408" y="1490"/>
                        </a:cubicBezTo>
                        <a:cubicBezTo>
                          <a:pt x="419" y="1507"/>
                          <a:pt x="436" y="1518"/>
                          <a:pt x="451" y="1530"/>
                        </a:cubicBezTo>
                        <a:cubicBezTo>
                          <a:pt x="456" y="1534"/>
                          <a:pt x="458" y="1539"/>
                          <a:pt x="463" y="1544"/>
                        </a:cubicBezTo>
                        <a:cubicBezTo>
                          <a:pt x="470" y="1550"/>
                          <a:pt x="482" y="1552"/>
                          <a:pt x="485" y="1561"/>
                        </a:cubicBezTo>
                        <a:cubicBezTo>
                          <a:pt x="485" y="1563"/>
                          <a:pt x="482" y="1561"/>
                          <a:pt x="482" y="1563"/>
                        </a:cubicBezTo>
                        <a:cubicBezTo>
                          <a:pt x="495" y="1579"/>
                          <a:pt x="520" y="1583"/>
                          <a:pt x="543" y="1584"/>
                        </a:cubicBezTo>
                        <a:cubicBezTo>
                          <a:pt x="554" y="1585"/>
                          <a:pt x="564" y="1589"/>
                          <a:pt x="574" y="1591"/>
                        </a:cubicBezTo>
                        <a:cubicBezTo>
                          <a:pt x="584" y="1593"/>
                          <a:pt x="597" y="1594"/>
                          <a:pt x="607" y="1593"/>
                        </a:cubicBezTo>
                        <a:cubicBezTo>
                          <a:pt x="616" y="1592"/>
                          <a:pt x="627" y="1585"/>
                          <a:pt x="637" y="1583"/>
                        </a:cubicBezTo>
                        <a:cubicBezTo>
                          <a:pt x="655" y="1580"/>
                          <a:pt x="656" y="1566"/>
                          <a:pt x="675" y="1566"/>
                        </a:cubicBezTo>
                        <a:cubicBezTo>
                          <a:pt x="677" y="1561"/>
                          <a:pt x="681" y="1556"/>
                          <a:pt x="683" y="1550"/>
                        </a:cubicBezTo>
                        <a:cubicBezTo>
                          <a:pt x="683" y="1546"/>
                          <a:pt x="678" y="1546"/>
                          <a:pt x="677" y="1542"/>
                        </a:cubicBezTo>
                        <a:cubicBezTo>
                          <a:pt x="691" y="1536"/>
                          <a:pt x="711" y="1535"/>
                          <a:pt x="724" y="1530"/>
                        </a:cubicBezTo>
                        <a:cubicBezTo>
                          <a:pt x="725" y="1526"/>
                          <a:pt x="720" y="1527"/>
                          <a:pt x="721" y="1524"/>
                        </a:cubicBezTo>
                        <a:cubicBezTo>
                          <a:pt x="721" y="1521"/>
                          <a:pt x="726" y="1522"/>
                          <a:pt x="725" y="1518"/>
                        </a:cubicBezTo>
                        <a:cubicBezTo>
                          <a:pt x="726" y="1508"/>
                          <a:pt x="713" y="1506"/>
                          <a:pt x="716" y="1495"/>
                        </a:cubicBezTo>
                        <a:cubicBezTo>
                          <a:pt x="714" y="1493"/>
                          <a:pt x="709" y="1493"/>
                          <a:pt x="708" y="1490"/>
                        </a:cubicBezTo>
                        <a:cubicBezTo>
                          <a:pt x="710" y="1484"/>
                          <a:pt x="717" y="1486"/>
                          <a:pt x="722" y="1483"/>
                        </a:cubicBezTo>
                        <a:cubicBezTo>
                          <a:pt x="725" y="1482"/>
                          <a:pt x="727" y="1477"/>
                          <a:pt x="730" y="1476"/>
                        </a:cubicBezTo>
                        <a:cubicBezTo>
                          <a:pt x="737" y="1473"/>
                          <a:pt x="747" y="1474"/>
                          <a:pt x="748" y="1464"/>
                        </a:cubicBezTo>
                        <a:cubicBezTo>
                          <a:pt x="776" y="1454"/>
                          <a:pt x="812" y="1453"/>
                          <a:pt x="821" y="1425"/>
                        </a:cubicBezTo>
                        <a:cubicBezTo>
                          <a:pt x="816" y="1417"/>
                          <a:pt x="816" y="1404"/>
                          <a:pt x="819" y="1396"/>
                        </a:cubicBezTo>
                        <a:cubicBezTo>
                          <a:pt x="811" y="1388"/>
                          <a:pt x="822" y="1381"/>
                          <a:pt x="820" y="1373"/>
                        </a:cubicBezTo>
                        <a:cubicBezTo>
                          <a:pt x="819" y="1366"/>
                          <a:pt x="810" y="1368"/>
                          <a:pt x="806" y="1364"/>
                        </a:cubicBezTo>
                        <a:cubicBezTo>
                          <a:pt x="800" y="1359"/>
                          <a:pt x="805" y="1349"/>
                          <a:pt x="796" y="1343"/>
                        </a:cubicBezTo>
                        <a:cubicBezTo>
                          <a:pt x="797" y="1340"/>
                          <a:pt x="799" y="1338"/>
                          <a:pt x="800" y="1336"/>
                        </a:cubicBezTo>
                        <a:cubicBezTo>
                          <a:pt x="798" y="1335"/>
                          <a:pt x="797" y="1333"/>
                          <a:pt x="796" y="1330"/>
                        </a:cubicBezTo>
                        <a:cubicBezTo>
                          <a:pt x="799" y="1327"/>
                          <a:pt x="802" y="1325"/>
                          <a:pt x="801" y="1318"/>
                        </a:cubicBezTo>
                        <a:cubicBezTo>
                          <a:pt x="779" y="1315"/>
                          <a:pt x="792" y="1303"/>
                          <a:pt x="795" y="1288"/>
                        </a:cubicBezTo>
                        <a:cubicBezTo>
                          <a:pt x="802" y="1284"/>
                          <a:pt x="810" y="1277"/>
                          <a:pt x="808" y="1267"/>
                        </a:cubicBezTo>
                        <a:cubicBezTo>
                          <a:pt x="811" y="1266"/>
                          <a:pt x="812" y="1263"/>
                          <a:pt x="816" y="1263"/>
                        </a:cubicBezTo>
                        <a:cubicBezTo>
                          <a:pt x="816" y="1255"/>
                          <a:pt x="816" y="1255"/>
                          <a:pt x="816" y="1255"/>
                        </a:cubicBezTo>
                        <a:cubicBezTo>
                          <a:pt x="820" y="1254"/>
                          <a:pt x="822" y="1252"/>
                          <a:pt x="826" y="1251"/>
                        </a:cubicBezTo>
                        <a:cubicBezTo>
                          <a:pt x="827" y="1249"/>
                          <a:pt x="827" y="1246"/>
                          <a:pt x="828" y="1244"/>
                        </a:cubicBezTo>
                        <a:cubicBezTo>
                          <a:pt x="831" y="1244"/>
                          <a:pt x="834" y="1242"/>
                          <a:pt x="839" y="1242"/>
                        </a:cubicBezTo>
                        <a:cubicBezTo>
                          <a:pt x="847" y="1236"/>
                          <a:pt x="850" y="1225"/>
                          <a:pt x="859" y="1218"/>
                        </a:cubicBezTo>
                        <a:cubicBezTo>
                          <a:pt x="862" y="1216"/>
                          <a:pt x="868" y="1215"/>
                          <a:pt x="871" y="1212"/>
                        </a:cubicBezTo>
                        <a:cubicBezTo>
                          <a:pt x="874" y="1209"/>
                          <a:pt x="875" y="1205"/>
                          <a:pt x="877" y="1202"/>
                        </a:cubicBezTo>
                        <a:cubicBezTo>
                          <a:pt x="899" y="1179"/>
                          <a:pt x="931" y="1171"/>
                          <a:pt x="952" y="1151"/>
                        </a:cubicBezTo>
                        <a:cubicBezTo>
                          <a:pt x="962" y="1142"/>
                          <a:pt x="968" y="1132"/>
                          <a:pt x="975" y="1121"/>
                        </a:cubicBezTo>
                        <a:cubicBezTo>
                          <a:pt x="979" y="1114"/>
                          <a:pt x="987" y="1108"/>
                          <a:pt x="990" y="1102"/>
                        </a:cubicBezTo>
                        <a:cubicBezTo>
                          <a:pt x="997" y="1093"/>
                          <a:pt x="994" y="1078"/>
                          <a:pt x="1007" y="1071"/>
                        </a:cubicBezTo>
                        <a:cubicBezTo>
                          <a:pt x="1006" y="1060"/>
                          <a:pt x="1014" y="1058"/>
                          <a:pt x="1014" y="1049"/>
                        </a:cubicBezTo>
                        <a:cubicBezTo>
                          <a:pt x="1018" y="1048"/>
                          <a:pt x="1019" y="1045"/>
                          <a:pt x="1022" y="1044"/>
                        </a:cubicBezTo>
                        <a:cubicBezTo>
                          <a:pt x="1023" y="1034"/>
                          <a:pt x="1019" y="1020"/>
                          <a:pt x="1027" y="1018"/>
                        </a:cubicBezTo>
                        <a:cubicBezTo>
                          <a:pt x="1026" y="1009"/>
                          <a:pt x="1025" y="1000"/>
                          <a:pt x="1029" y="994"/>
                        </a:cubicBezTo>
                        <a:cubicBezTo>
                          <a:pt x="1028" y="989"/>
                          <a:pt x="1020" y="990"/>
                          <a:pt x="1014" y="990"/>
                        </a:cubicBezTo>
                        <a:cubicBezTo>
                          <a:pt x="1008" y="1010"/>
                          <a:pt x="976" y="998"/>
                          <a:pt x="963" y="1011"/>
                        </a:cubicBezTo>
                        <a:cubicBezTo>
                          <a:pt x="959" y="1011"/>
                          <a:pt x="959" y="1007"/>
                          <a:pt x="954" y="1008"/>
                        </a:cubicBezTo>
                        <a:cubicBezTo>
                          <a:pt x="948" y="1012"/>
                          <a:pt x="943" y="1017"/>
                          <a:pt x="936" y="1020"/>
                        </a:cubicBezTo>
                        <a:cubicBezTo>
                          <a:pt x="927" y="1011"/>
                          <a:pt x="919" y="1022"/>
                          <a:pt x="908" y="1025"/>
                        </a:cubicBezTo>
                        <a:cubicBezTo>
                          <a:pt x="886" y="1030"/>
                          <a:pt x="881" y="1013"/>
                          <a:pt x="872" y="1007"/>
                        </a:cubicBezTo>
                        <a:cubicBezTo>
                          <a:pt x="870" y="1005"/>
                          <a:pt x="866" y="1008"/>
                          <a:pt x="866" y="1003"/>
                        </a:cubicBezTo>
                        <a:cubicBezTo>
                          <a:pt x="865" y="1001"/>
                          <a:pt x="876" y="997"/>
                          <a:pt x="874" y="992"/>
                        </a:cubicBezTo>
                        <a:cubicBezTo>
                          <a:pt x="870" y="983"/>
                          <a:pt x="859" y="980"/>
                          <a:pt x="852" y="975"/>
                        </a:cubicBezTo>
                        <a:cubicBezTo>
                          <a:pt x="853" y="971"/>
                          <a:pt x="851" y="971"/>
                          <a:pt x="851" y="968"/>
                        </a:cubicBezTo>
                        <a:cubicBezTo>
                          <a:pt x="845" y="967"/>
                          <a:pt x="841" y="964"/>
                          <a:pt x="836" y="962"/>
                        </a:cubicBezTo>
                        <a:cubicBezTo>
                          <a:pt x="834" y="955"/>
                          <a:pt x="833" y="946"/>
                          <a:pt x="820" y="948"/>
                        </a:cubicBezTo>
                        <a:cubicBezTo>
                          <a:pt x="806" y="939"/>
                          <a:pt x="790" y="937"/>
                          <a:pt x="790" y="918"/>
                        </a:cubicBezTo>
                        <a:cubicBezTo>
                          <a:pt x="790" y="905"/>
                          <a:pt x="782" y="890"/>
                          <a:pt x="773" y="883"/>
                        </a:cubicBezTo>
                        <a:cubicBezTo>
                          <a:pt x="769" y="880"/>
                          <a:pt x="763" y="880"/>
                          <a:pt x="763" y="873"/>
                        </a:cubicBezTo>
                        <a:cubicBezTo>
                          <a:pt x="760" y="873"/>
                          <a:pt x="757" y="871"/>
                          <a:pt x="753" y="872"/>
                        </a:cubicBezTo>
                        <a:cubicBezTo>
                          <a:pt x="751" y="856"/>
                          <a:pt x="744" y="842"/>
                          <a:pt x="748" y="827"/>
                        </a:cubicBezTo>
                        <a:cubicBezTo>
                          <a:pt x="746" y="823"/>
                          <a:pt x="743" y="822"/>
                          <a:pt x="742" y="817"/>
                        </a:cubicBezTo>
                        <a:cubicBezTo>
                          <a:pt x="743" y="816"/>
                          <a:pt x="743" y="813"/>
                          <a:pt x="744" y="811"/>
                        </a:cubicBezTo>
                        <a:cubicBezTo>
                          <a:pt x="735" y="799"/>
                          <a:pt x="710" y="795"/>
                          <a:pt x="719" y="771"/>
                        </a:cubicBezTo>
                        <a:cubicBezTo>
                          <a:pt x="706" y="765"/>
                          <a:pt x="707" y="751"/>
                          <a:pt x="700" y="738"/>
                        </a:cubicBezTo>
                        <a:cubicBezTo>
                          <a:pt x="697" y="732"/>
                          <a:pt x="691" y="728"/>
                          <a:pt x="690" y="723"/>
                        </a:cubicBezTo>
                        <a:cubicBezTo>
                          <a:pt x="689" y="721"/>
                          <a:pt x="691" y="717"/>
                          <a:pt x="690" y="714"/>
                        </a:cubicBezTo>
                        <a:cubicBezTo>
                          <a:pt x="688" y="710"/>
                          <a:pt x="681" y="708"/>
                          <a:pt x="680" y="702"/>
                        </a:cubicBezTo>
                        <a:cubicBezTo>
                          <a:pt x="686" y="703"/>
                          <a:pt x="686" y="709"/>
                          <a:pt x="694" y="709"/>
                        </a:cubicBezTo>
                        <a:cubicBezTo>
                          <a:pt x="698" y="703"/>
                          <a:pt x="691" y="688"/>
                          <a:pt x="699" y="684"/>
                        </a:cubicBezTo>
                        <a:cubicBezTo>
                          <a:pt x="701" y="688"/>
                          <a:pt x="699" y="697"/>
                          <a:pt x="699" y="703"/>
                        </a:cubicBezTo>
                        <a:cubicBezTo>
                          <a:pt x="705" y="709"/>
                          <a:pt x="712" y="708"/>
                          <a:pt x="717" y="714"/>
                        </a:cubicBezTo>
                        <a:cubicBezTo>
                          <a:pt x="720" y="718"/>
                          <a:pt x="720" y="726"/>
                          <a:pt x="724" y="733"/>
                        </a:cubicBezTo>
                        <a:cubicBezTo>
                          <a:pt x="729" y="740"/>
                          <a:pt x="739" y="744"/>
                          <a:pt x="742" y="750"/>
                        </a:cubicBezTo>
                        <a:cubicBezTo>
                          <a:pt x="744" y="755"/>
                          <a:pt x="744" y="764"/>
                          <a:pt x="747" y="769"/>
                        </a:cubicBezTo>
                        <a:cubicBezTo>
                          <a:pt x="752" y="775"/>
                          <a:pt x="760" y="772"/>
                          <a:pt x="767" y="774"/>
                        </a:cubicBezTo>
                        <a:cubicBezTo>
                          <a:pt x="769" y="775"/>
                          <a:pt x="772" y="778"/>
                          <a:pt x="773" y="780"/>
                        </a:cubicBezTo>
                        <a:cubicBezTo>
                          <a:pt x="785" y="795"/>
                          <a:pt x="779" y="828"/>
                          <a:pt x="797" y="839"/>
                        </a:cubicBezTo>
                        <a:cubicBezTo>
                          <a:pt x="813" y="837"/>
                          <a:pt x="819" y="850"/>
                          <a:pt x="825" y="860"/>
                        </a:cubicBezTo>
                        <a:cubicBezTo>
                          <a:pt x="834" y="874"/>
                          <a:pt x="846" y="889"/>
                          <a:pt x="854" y="899"/>
                        </a:cubicBezTo>
                        <a:cubicBezTo>
                          <a:pt x="861" y="907"/>
                          <a:pt x="859" y="917"/>
                          <a:pt x="855" y="927"/>
                        </a:cubicBezTo>
                        <a:cubicBezTo>
                          <a:pt x="865" y="932"/>
                          <a:pt x="865" y="950"/>
                          <a:pt x="861" y="962"/>
                        </a:cubicBezTo>
                        <a:cubicBezTo>
                          <a:pt x="872" y="971"/>
                          <a:pt x="875" y="986"/>
                          <a:pt x="894" y="982"/>
                        </a:cubicBezTo>
                        <a:cubicBezTo>
                          <a:pt x="904" y="981"/>
                          <a:pt x="906" y="970"/>
                          <a:pt x="913" y="968"/>
                        </a:cubicBezTo>
                        <a:cubicBezTo>
                          <a:pt x="919" y="966"/>
                          <a:pt x="927" y="969"/>
                          <a:pt x="935" y="968"/>
                        </a:cubicBezTo>
                        <a:cubicBezTo>
                          <a:pt x="942" y="967"/>
                          <a:pt x="954" y="965"/>
                          <a:pt x="960" y="963"/>
                        </a:cubicBezTo>
                        <a:cubicBezTo>
                          <a:pt x="965" y="961"/>
                          <a:pt x="969" y="954"/>
                          <a:pt x="975" y="950"/>
                        </a:cubicBezTo>
                        <a:cubicBezTo>
                          <a:pt x="981" y="946"/>
                          <a:pt x="987" y="940"/>
                          <a:pt x="992" y="937"/>
                        </a:cubicBezTo>
                        <a:cubicBezTo>
                          <a:pt x="994" y="936"/>
                          <a:pt x="996" y="937"/>
                          <a:pt x="998" y="936"/>
                        </a:cubicBezTo>
                        <a:cubicBezTo>
                          <a:pt x="1011" y="931"/>
                          <a:pt x="1018" y="920"/>
                          <a:pt x="1037" y="923"/>
                        </a:cubicBezTo>
                        <a:cubicBezTo>
                          <a:pt x="1043" y="896"/>
                          <a:pt x="1073" y="894"/>
                          <a:pt x="1094" y="883"/>
                        </a:cubicBezTo>
                        <a:cubicBezTo>
                          <a:pt x="1095" y="881"/>
                          <a:pt x="1095" y="876"/>
                          <a:pt x="1095" y="872"/>
                        </a:cubicBezTo>
                        <a:cubicBezTo>
                          <a:pt x="1102" y="871"/>
                          <a:pt x="1105" y="867"/>
                          <a:pt x="1112" y="866"/>
                        </a:cubicBezTo>
                        <a:cubicBezTo>
                          <a:pt x="1117" y="862"/>
                          <a:pt x="1114" y="857"/>
                          <a:pt x="1117" y="853"/>
                        </a:cubicBezTo>
                        <a:cubicBezTo>
                          <a:pt x="1119" y="849"/>
                          <a:pt x="1126" y="849"/>
                          <a:pt x="1129" y="846"/>
                        </a:cubicBezTo>
                        <a:cubicBezTo>
                          <a:pt x="1134" y="840"/>
                          <a:pt x="1130" y="831"/>
                          <a:pt x="1134" y="823"/>
                        </a:cubicBezTo>
                        <a:cubicBezTo>
                          <a:pt x="1142" y="827"/>
                          <a:pt x="1149" y="819"/>
                          <a:pt x="1145" y="811"/>
                        </a:cubicBezTo>
                        <a:cubicBezTo>
                          <a:pt x="1152" y="805"/>
                          <a:pt x="1163" y="790"/>
                          <a:pt x="1155" y="777"/>
                        </a:cubicBezTo>
                        <a:cubicBezTo>
                          <a:pt x="1150" y="777"/>
                          <a:pt x="1150" y="777"/>
                          <a:pt x="1150" y="777"/>
                        </a:cubicBezTo>
                        <a:cubicBezTo>
                          <a:pt x="1141" y="768"/>
                          <a:pt x="1136" y="759"/>
                          <a:pt x="1123" y="757"/>
                        </a:cubicBezTo>
                        <a:cubicBezTo>
                          <a:pt x="1113" y="755"/>
                          <a:pt x="1101" y="756"/>
                          <a:pt x="1095" y="752"/>
                        </a:cubicBezTo>
                        <a:cubicBezTo>
                          <a:pt x="1082" y="744"/>
                          <a:pt x="1086" y="725"/>
                          <a:pt x="1080" y="713"/>
                        </a:cubicBezTo>
                        <a:cubicBezTo>
                          <a:pt x="1076" y="717"/>
                          <a:pt x="1073" y="722"/>
                          <a:pt x="1072" y="729"/>
                        </a:cubicBezTo>
                        <a:cubicBezTo>
                          <a:pt x="1061" y="735"/>
                          <a:pt x="1054" y="745"/>
                          <a:pt x="1052" y="760"/>
                        </a:cubicBezTo>
                        <a:cubicBezTo>
                          <a:pt x="1031" y="754"/>
                          <a:pt x="1014" y="774"/>
                          <a:pt x="1004" y="758"/>
                        </a:cubicBezTo>
                        <a:cubicBezTo>
                          <a:pt x="1011" y="746"/>
                          <a:pt x="1012" y="720"/>
                          <a:pt x="994" y="726"/>
                        </a:cubicBezTo>
                        <a:cubicBezTo>
                          <a:pt x="991" y="734"/>
                          <a:pt x="998" y="746"/>
                          <a:pt x="990" y="750"/>
                        </a:cubicBezTo>
                        <a:cubicBezTo>
                          <a:pt x="986" y="745"/>
                          <a:pt x="988" y="742"/>
                          <a:pt x="984" y="738"/>
                        </a:cubicBezTo>
                        <a:cubicBezTo>
                          <a:pt x="981" y="735"/>
                          <a:pt x="976" y="736"/>
                          <a:pt x="974" y="733"/>
                        </a:cubicBezTo>
                        <a:cubicBezTo>
                          <a:pt x="971" y="729"/>
                          <a:pt x="974" y="724"/>
                          <a:pt x="971" y="719"/>
                        </a:cubicBezTo>
                        <a:cubicBezTo>
                          <a:pt x="967" y="711"/>
                          <a:pt x="949" y="713"/>
                          <a:pt x="951" y="699"/>
                        </a:cubicBezTo>
                        <a:cubicBezTo>
                          <a:pt x="943" y="691"/>
                          <a:pt x="937" y="682"/>
                          <a:pt x="929" y="674"/>
                        </a:cubicBezTo>
                        <a:cubicBezTo>
                          <a:pt x="931" y="671"/>
                          <a:pt x="934" y="674"/>
                          <a:pt x="939" y="673"/>
                        </a:cubicBezTo>
                        <a:cubicBezTo>
                          <a:pt x="941" y="672"/>
                          <a:pt x="938" y="666"/>
                          <a:pt x="941" y="666"/>
                        </a:cubicBezTo>
                        <a:cubicBezTo>
                          <a:pt x="944" y="665"/>
                          <a:pt x="944" y="667"/>
                          <a:pt x="947" y="666"/>
                        </a:cubicBezTo>
                        <a:cubicBezTo>
                          <a:pt x="948" y="663"/>
                          <a:pt x="948" y="657"/>
                          <a:pt x="952" y="656"/>
                        </a:cubicBezTo>
                        <a:cubicBezTo>
                          <a:pt x="973" y="666"/>
                          <a:pt x="980" y="689"/>
                          <a:pt x="996" y="703"/>
                        </a:cubicBezTo>
                        <a:cubicBezTo>
                          <a:pt x="1016" y="689"/>
                          <a:pt x="1029" y="717"/>
                          <a:pt x="1045" y="718"/>
                        </a:cubicBezTo>
                        <a:cubicBezTo>
                          <a:pt x="1060" y="719"/>
                          <a:pt x="1067" y="704"/>
                          <a:pt x="1082" y="701"/>
                        </a:cubicBezTo>
                        <a:cubicBezTo>
                          <a:pt x="1090" y="706"/>
                          <a:pt x="1093" y="715"/>
                          <a:pt x="1098" y="723"/>
                        </a:cubicBezTo>
                        <a:cubicBezTo>
                          <a:pt x="1107" y="727"/>
                          <a:pt x="1118" y="723"/>
                          <a:pt x="1128" y="725"/>
                        </a:cubicBezTo>
                        <a:cubicBezTo>
                          <a:pt x="1131" y="726"/>
                          <a:pt x="1135" y="730"/>
                          <a:pt x="1138" y="730"/>
                        </a:cubicBezTo>
                        <a:cubicBezTo>
                          <a:pt x="1141" y="730"/>
                          <a:pt x="1145" y="727"/>
                          <a:pt x="1148" y="727"/>
                        </a:cubicBezTo>
                        <a:cubicBezTo>
                          <a:pt x="1151" y="727"/>
                          <a:pt x="1155" y="730"/>
                          <a:pt x="1158" y="730"/>
                        </a:cubicBezTo>
                        <a:cubicBezTo>
                          <a:pt x="1166" y="730"/>
                          <a:pt x="1171" y="724"/>
                          <a:pt x="1179" y="724"/>
                        </a:cubicBezTo>
                        <a:cubicBezTo>
                          <a:pt x="1188" y="724"/>
                          <a:pt x="1193" y="725"/>
                          <a:pt x="1198" y="718"/>
                        </a:cubicBezTo>
                        <a:cubicBezTo>
                          <a:pt x="1210" y="722"/>
                          <a:pt x="1213" y="711"/>
                          <a:pt x="1227" y="714"/>
                        </a:cubicBezTo>
                        <a:cubicBezTo>
                          <a:pt x="1235" y="701"/>
                          <a:pt x="1243" y="718"/>
                          <a:pt x="1248" y="724"/>
                        </a:cubicBezTo>
                        <a:cubicBezTo>
                          <a:pt x="1255" y="723"/>
                          <a:pt x="1257" y="724"/>
                          <a:pt x="1265" y="724"/>
                        </a:cubicBezTo>
                        <a:cubicBezTo>
                          <a:pt x="1267" y="728"/>
                          <a:pt x="1270" y="731"/>
                          <a:pt x="1273" y="734"/>
                        </a:cubicBezTo>
                        <a:cubicBezTo>
                          <a:pt x="1276" y="732"/>
                          <a:pt x="1279" y="735"/>
                          <a:pt x="1283" y="733"/>
                        </a:cubicBezTo>
                        <a:cubicBezTo>
                          <a:pt x="1285" y="735"/>
                          <a:pt x="1285" y="739"/>
                          <a:pt x="1286" y="743"/>
                        </a:cubicBezTo>
                        <a:cubicBezTo>
                          <a:pt x="1297" y="748"/>
                          <a:pt x="1307" y="743"/>
                          <a:pt x="1313" y="737"/>
                        </a:cubicBezTo>
                        <a:cubicBezTo>
                          <a:pt x="1318" y="751"/>
                          <a:pt x="1291" y="748"/>
                          <a:pt x="1292" y="760"/>
                        </a:cubicBezTo>
                        <a:cubicBezTo>
                          <a:pt x="1292" y="764"/>
                          <a:pt x="1315" y="777"/>
                          <a:pt x="1319" y="779"/>
                        </a:cubicBezTo>
                        <a:cubicBezTo>
                          <a:pt x="1330" y="783"/>
                          <a:pt x="1344" y="776"/>
                          <a:pt x="1347" y="765"/>
                        </a:cubicBezTo>
                        <a:cubicBezTo>
                          <a:pt x="1348" y="757"/>
                          <a:pt x="1340" y="747"/>
                          <a:pt x="1353" y="743"/>
                        </a:cubicBezTo>
                        <a:cubicBezTo>
                          <a:pt x="1353" y="751"/>
                          <a:pt x="1347" y="753"/>
                          <a:pt x="1348" y="762"/>
                        </a:cubicBezTo>
                        <a:cubicBezTo>
                          <a:pt x="1351" y="764"/>
                          <a:pt x="1356" y="765"/>
                          <a:pt x="1358" y="768"/>
                        </a:cubicBezTo>
                        <a:cubicBezTo>
                          <a:pt x="1359" y="775"/>
                          <a:pt x="1357" y="782"/>
                          <a:pt x="1357" y="787"/>
                        </a:cubicBezTo>
                        <a:cubicBezTo>
                          <a:pt x="1358" y="812"/>
                          <a:pt x="1374" y="832"/>
                          <a:pt x="1380" y="846"/>
                        </a:cubicBezTo>
                        <a:cubicBezTo>
                          <a:pt x="1383" y="852"/>
                          <a:pt x="1381" y="859"/>
                          <a:pt x="1391" y="858"/>
                        </a:cubicBezTo>
                        <a:cubicBezTo>
                          <a:pt x="1389" y="868"/>
                          <a:pt x="1401" y="870"/>
                          <a:pt x="1405" y="877"/>
                        </a:cubicBezTo>
                        <a:cubicBezTo>
                          <a:pt x="1409" y="883"/>
                          <a:pt x="1406" y="895"/>
                          <a:pt x="1412" y="906"/>
                        </a:cubicBezTo>
                        <a:cubicBezTo>
                          <a:pt x="1417" y="917"/>
                          <a:pt x="1430" y="922"/>
                          <a:pt x="1431" y="932"/>
                        </a:cubicBezTo>
                        <a:cubicBezTo>
                          <a:pt x="1431" y="935"/>
                          <a:pt x="1430" y="939"/>
                          <a:pt x="1431" y="941"/>
                        </a:cubicBezTo>
                        <a:cubicBezTo>
                          <a:pt x="1434" y="952"/>
                          <a:pt x="1445" y="961"/>
                          <a:pt x="1451" y="970"/>
                        </a:cubicBezTo>
                        <a:cubicBezTo>
                          <a:pt x="1463" y="970"/>
                          <a:pt x="1458" y="955"/>
                          <a:pt x="1463" y="948"/>
                        </a:cubicBezTo>
                        <a:cubicBezTo>
                          <a:pt x="1465" y="943"/>
                          <a:pt x="1475" y="945"/>
                          <a:pt x="1474" y="937"/>
                        </a:cubicBezTo>
                        <a:cubicBezTo>
                          <a:pt x="1467" y="928"/>
                          <a:pt x="1482" y="925"/>
                          <a:pt x="1483" y="916"/>
                        </a:cubicBezTo>
                        <a:cubicBezTo>
                          <a:pt x="1484" y="911"/>
                          <a:pt x="1477" y="899"/>
                          <a:pt x="1477" y="884"/>
                        </a:cubicBezTo>
                        <a:cubicBezTo>
                          <a:pt x="1477" y="869"/>
                          <a:pt x="1477" y="860"/>
                          <a:pt x="1470" y="854"/>
                        </a:cubicBezTo>
                        <a:cubicBezTo>
                          <a:pt x="1475" y="848"/>
                          <a:pt x="1468" y="840"/>
                          <a:pt x="1469" y="834"/>
                        </a:cubicBezTo>
                        <a:cubicBezTo>
                          <a:pt x="1470" y="830"/>
                          <a:pt x="1474" y="828"/>
                          <a:pt x="1475" y="825"/>
                        </a:cubicBezTo>
                        <a:cubicBezTo>
                          <a:pt x="1476" y="822"/>
                          <a:pt x="1475" y="817"/>
                          <a:pt x="1476" y="814"/>
                        </a:cubicBezTo>
                        <a:cubicBezTo>
                          <a:pt x="1479" y="809"/>
                          <a:pt x="1483" y="811"/>
                          <a:pt x="1487" y="808"/>
                        </a:cubicBezTo>
                        <a:cubicBezTo>
                          <a:pt x="1487" y="803"/>
                          <a:pt x="1487" y="799"/>
                          <a:pt x="1488" y="795"/>
                        </a:cubicBezTo>
                        <a:cubicBezTo>
                          <a:pt x="1489" y="788"/>
                          <a:pt x="1494" y="783"/>
                          <a:pt x="1496" y="778"/>
                        </a:cubicBezTo>
                        <a:cubicBezTo>
                          <a:pt x="1501" y="766"/>
                          <a:pt x="1496" y="753"/>
                          <a:pt x="1506" y="745"/>
                        </a:cubicBezTo>
                        <a:cubicBezTo>
                          <a:pt x="1506" y="743"/>
                          <a:pt x="1506" y="742"/>
                          <a:pt x="1505" y="740"/>
                        </a:cubicBezTo>
                        <a:cubicBezTo>
                          <a:pt x="1513" y="740"/>
                          <a:pt x="1517" y="718"/>
                          <a:pt x="1509" y="712"/>
                        </a:cubicBezTo>
                        <a:cubicBezTo>
                          <a:pt x="1512" y="707"/>
                          <a:pt x="1515" y="701"/>
                          <a:pt x="1515" y="694"/>
                        </a:cubicBezTo>
                        <a:cubicBezTo>
                          <a:pt x="1520" y="695"/>
                          <a:pt x="1520" y="701"/>
                          <a:pt x="1524" y="702"/>
                        </a:cubicBezTo>
                        <a:cubicBezTo>
                          <a:pt x="1525" y="696"/>
                          <a:pt x="1528" y="695"/>
                          <a:pt x="1526" y="688"/>
                        </a:cubicBezTo>
                        <a:cubicBezTo>
                          <a:pt x="1528" y="686"/>
                          <a:pt x="1532" y="689"/>
                          <a:pt x="1535" y="687"/>
                        </a:cubicBezTo>
                        <a:cubicBezTo>
                          <a:pt x="1535" y="683"/>
                          <a:pt x="1533" y="683"/>
                          <a:pt x="1534" y="680"/>
                        </a:cubicBezTo>
                        <a:cubicBezTo>
                          <a:pt x="1536" y="680"/>
                          <a:pt x="1539" y="682"/>
                          <a:pt x="1540" y="680"/>
                        </a:cubicBezTo>
                        <a:cubicBezTo>
                          <a:pt x="1543" y="678"/>
                          <a:pt x="1539" y="675"/>
                          <a:pt x="1541" y="674"/>
                        </a:cubicBezTo>
                        <a:cubicBezTo>
                          <a:pt x="1545" y="682"/>
                          <a:pt x="1550" y="690"/>
                          <a:pt x="1553" y="698"/>
                        </a:cubicBezTo>
                        <a:cubicBezTo>
                          <a:pt x="1561" y="697"/>
                          <a:pt x="1561" y="708"/>
                          <a:pt x="1566" y="707"/>
                        </a:cubicBezTo>
                        <a:cubicBezTo>
                          <a:pt x="1566" y="713"/>
                          <a:pt x="1566" y="713"/>
                          <a:pt x="1566" y="713"/>
                        </a:cubicBezTo>
                        <a:cubicBezTo>
                          <a:pt x="1585" y="717"/>
                          <a:pt x="1584" y="742"/>
                          <a:pt x="1588" y="761"/>
                        </a:cubicBezTo>
                        <a:cubicBezTo>
                          <a:pt x="1591" y="760"/>
                          <a:pt x="1593" y="758"/>
                          <a:pt x="1595" y="758"/>
                        </a:cubicBezTo>
                        <a:cubicBezTo>
                          <a:pt x="1595" y="746"/>
                          <a:pt x="1602" y="737"/>
                          <a:pt x="1597" y="726"/>
                        </a:cubicBezTo>
                        <a:cubicBezTo>
                          <a:pt x="1602" y="733"/>
                          <a:pt x="1606" y="741"/>
                          <a:pt x="1609" y="749"/>
                        </a:cubicBezTo>
                        <a:cubicBezTo>
                          <a:pt x="1614" y="768"/>
                          <a:pt x="1622" y="791"/>
                          <a:pt x="1623" y="809"/>
                        </a:cubicBezTo>
                        <a:cubicBezTo>
                          <a:pt x="1623" y="808"/>
                          <a:pt x="1625" y="807"/>
                          <a:pt x="1625" y="809"/>
                        </a:cubicBezTo>
                        <a:cubicBezTo>
                          <a:pt x="1627" y="827"/>
                          <a:pt x="1624" y="846"/>
                          <a:pt x="1629" y="862"/>
                        </a:cubicBezTo>
                        <a:cubicBezTo>
                          <a:pt x="1629" y="860"/>
                          <a:pt x="1629" y="858"/>
                          <a:pt x="1631" y="858"/>
                        </a:cubicBezTo>
                        <a:cubicBezTo>
                          <a:pt x="1634" y="868"/>
                          <a:pt x="1638" y="877"/>
                          <a:pt x="1637" y="891"/>
                        </a:cubicBezTo>
                        <a:cubicBezTo>
                          <a:pt x="1637" y="894"/>
                          <a:pt x="1640" y="889"/>
                          <a:pt x="1640" y="892"/>
                        </a:cubicBezTo>
                        <a:cubicBezTo>
                          <a:pt x="1640" y="906"/>
                          <a:pt x="1640" y="925"/>
                          <a:pt x="1650" y="927"/>
                        </a:cubicBezTo>
                        <a:cubicBezTo>
                          <a:pt x="1646" y="906"/>
                          <a:pt x="1656" y="876"/>
                          <a:pt x="1643" y="861"/>
                        </a:cubicBezTo>
                        <a:cubicBezTo>
                          <a:pt x="1643" y="859"/>
                          <a:pt x="1644" y="855"/>
                          <a:pt x="1642" y="855"/>
                        </a:cubicBezTo>
                        <a:cubicBezTo>
                          <a:pt x="1642" y="856"/>
                          <a:pt x="1642" y="859"/>
                          <a:pt x="1640" y="859"/>
                        </a:cubicBezTo>
                        <a:cubicBezTo>
                          <a:pt x="1639" y="856"/>
                          <a:pt x="1639" y="855"/>
                          <a:pt x="1636" y="855"/>
                        </a:cubicBezTo>
                        <a:cubicBezTo>
                          <a:pt x="1640" y="846"/>
                          <a:pt x="1634" y="841"/>
                          <a:pt x="1635" y="833"/>
                        </a:cubicBezTo>
                        <a:cubicBezTo>
                          <a:pt x="1632" y="831"/>
                          <a:pt x="1632" y="838"/>
                          <a:pt x="1631" y="834"/>
                        </a:cubicBezTo>
                        <a:cubicBezTo>
                          <a:pt x="1630" y="813"/>
                          <a:pt x="1625" y="784"/>
                          <a:pt x="1628" y="765"/>
                        </a:cubicBezTo>
                        <a:cubicBezTo>
                          <a:pt x="1632" y="767"/>
                          <a:pt x="1629" y="775"/>
                          <a:pt x="1632" y="777"/>
                        </a:cubicBezTo>
                        <a:cubicBezTo>
                          <a:pt x="1633" y="775"/>
                          <a:pt x="1632" y="771"/>
                          <a:pt x="1635" y="769"/>
                        </a:cubicBezTo>
                        <a:cubicBezTo>
                          <a:pt x="1635" y="772"/>
                          <a:pt x="1636" y="774"/>
                          <a:pt x="1636" y="778"/>
                        </a:cubicBezTo>
                        <a:cubicBezTo>
                          <a:pt x="1642" y="775"/>
                          <a:pt x="1639" y="785"/>
                          <a:pt x="1641" y="788"/>
                        </a:cubicBezTo>
                        <a:cubicBezTo>
                          <a:pt x="1645" y="790"/>
                          <a:pt x="1645" y="789"/>
                          <a:pt x="1647" y="791"/>
                        </a:cubicBezTo>
                        <a:cubicBezTo>
                          <a:pt x="1648" y="799"/>
                          <a:pt x="1647" y="809"/>
                          <a:pt x="1651" y="814"/>
                        </a:cubicBezTo>
                        <a:cubicBezTo>
                          <a:pt x="1654" y="773"/>
                          <a:pt x="1656" y="724"/>
                          <a:pt x="1644" y="693"/>
                        </a:cubicBezTo>
                        <a:cubicBezTo>
                          <a:pt x="1642" y="688"/>
                          <a:pt x="1637" y="684"/>
                          <a:pt x="1635" y="680"/>
                        </a:cubicBezTo>
                        <a:close/>
                        <a:moveTo>
                          <a:pt x="596" y="466"/>
                        </a:moveTo>
                        <a:cubicBezTo>
                          <a:pt x="598" y="457"/>
                          <a:pt x="613" y="457"/>
                          <a:pt x="620" y="461"/>
                        </a:cubicBezTo>
                        <a:cubicBezTo>
                          <a:pt x="620" y="471"/>
                          <a:pt x="602" y="468"/>
                          <a:pt x="596" y="466"/>
                        </a:cubicBezTo>
                        <a:close/>
                        <a:moveTo>
                          <a:pt x="734" y="462"/>
                        </a:moveTo>
                        <a:cubicBezTo>
                          <a:pt x="731" y="462"/>
                          <a:pt x="732" y="458"/>
                          <a:pt x="729" y="457"/>
                        </a:cubicBezTo>
                        <a:cubicBezTo>
                          <a:pt x="726" y="457"/>
                          <a:pt x="724" y="459"/>
                          <a:pt x="721" y="458"/>
                        </a:cubicBezTo>
                        <a:cubicBezTo>
                          <a:pt x="719" y="456"/>
                          <a:pt x="719" y="452"/>
                          <a:pt x="716" y="451"/>
                        </a:cubicBezTo>
                        <a:cubicBezTo>
                          <a:pt x="708" y="454"/>
                          <a:pt x="703" y="450"/>
                          <a:pt x="700" y="445"/>
                        </a:cubicBezTo>
                        <a:cubicBezTo>
                          <a:pt x="683" y="449"/>
                          <a:pt x="659" y="444"/>
                          <a:pt x="650" y="459"/>
                        </a:cubicBezTo>
                        <a:cubicBezTo>
                          <a:pt x="636" y="458"/>
                          <a:pt x="625" y="454"/>
                          <a:pt x="611" y="452"/>
                        </a:cubicBezTo>
                        <a:cubicBezTo>
                          <a:pt x="609" y="447"/>
                          <a:pt x="610" y="438"/>
                          <a:pt x="605" y="434"/>
                        </a:cubicBezTo>
                        <a:cubicBezTo>
                          <a:pt x="608" y="431"/>
                          <a:pt x="610" y="427"/>
                          <a:pt x="611" y="422"/>
                        </a:cubicBezTo>
                        <a:cubicBezTo>
                          <a:pt x="613" y="421"/>
                          <a:pt x="616" y="420"/>
                          <a:pt x="619" y="421"/>
                        </a:cubicBezTo>
                        <a:cubicBezTo>
                          <a:pt x="619" y="407"/>
                          <a:pt x="625" y="400"/>
                          <a:pt x="637" y="398"/>
                        </a:cubicBezTo>
                        <a:cubicBezTo>
                          <a:pt x="637" y="393"/>
                          <a:pt x="637" y="389"/>
                          <a:pt x="638" y="385"/>
                        </a:cubicBezTo>
                        <a:cubicBezTo>
                          <a:pt x="650" y="382"/>
                          <a:pt x="653" y="367"/>
                          <a:pt x="670" y="372"/>
                        </a:cubicBezTo>
                        <a:cubicBezTo>
                          <a:pt x="670" y="374"/>
                          <a:pt x="666" y="373"/>
                          <a:pt x="666" y="376"/>
                        </a:cubicBezTo>
                        <a:cubicBezTo>
                          <a:pt x="669" y="381"/>
                          <a:pt x="679" y="379"/>
                          <a:pt x="685" y="381"/>
                        </a:cubicBezTo>
                        <a:cubicBezTo>
                          <a:pt x="683" y="386"/>
                          <a:pt x="676" y="386"/>
                          <a:pt x="673" y="390"/>
                        </a:cubicBezTo>
                        <a:cubicBezTo>
                          <a:pt x="674" y="394"/>
                          <a:pt x="681" y="393"/>
                          <a:pt x="684" y="396"/>
                        </a:cubicBezTo>
                        <a:cubicBezTo>
                          <a:pt x="685" y="400"/>
                          <a:pt x="681" y="401"/>
                          <a:pt x="682" y="405"/>
                        </a:cubicBezTo>
                        <a:cubicBezTo>
                          <a:pt x="688" y="412"/>
                          <a:pt x="690" y="404"/>
                          <a:pt x="696" y="402"/>
                        </a:cubicBezTo>
                        <a:cubicBezTo>
                          <a:pt x="701" y="401"/>
                          <a:pt x="707" y="403"/>
                          <a:pt x="708" y="398"/>
                        </a:cubicBezTo>
                        <a:cubicBezTo>
                          <a:pt x="715" y="403"/>
                          <a:pt x="721" y="397"/>
                          <a:pt x="723" y="392"/>
                        </a:cubicBezTo>
                        <a:cubicBezTo>
                          <a:pt x="712" y="391"/>
                          <a:pt x="702" y="395"/>
                          <a:pt x="697" y="381"/>
                        </a:cubicBezTo>
                        <a:cubicBezTo>
                          <a:pt x="707" y="375"/>
                          <a:pt x="724" y="374"/>
                          <a:pt x="733" y="367"/>
                        </a:cubicBezTo>
                        <a:cubicBezTo>
                          <a:pt x="741" y="370"/>
                          <a:pt x="743" y="364"/>
                          <a:pt x="752" y="365"/>
                        </a:cubicBezTo>
                        <a:cubicBezTo>
                          <a:pt x="751" y="371"/>
                          <a:pt x="744" y="372"/>
                          <a:pt x="738" y="374"/>
                        </a:cubicBezTo>
                        <a:cubicBezTo>
                          <a:pt x="736" y="376"/>
                          <a:pt x="741" y="379"/>
                          <a:pt x="743" y="380"/>
                        </a:cubicBezTo>
                        <a:cubicBezTo>
                          <a:pt x="737" y="383"/>
                          <a:pt x="737" y="390"/>
                          <a:pt x="733" y="394"/>
                        </a:cubicBezTo>
                        <a:cubicBezTo>
                          <a:pt x="729" y="395"/>
                          <a:pt x="730" y="392"/>
                          <a:pt x="727" y="391"/>
                        </a:cubicBezTo>
                        <a:cubicBezTo>
                          <a:pt x="726" y="391"/>
                          <a:pt x="726" y="393"/>
                          <a:pt x="724" y="393"/>
                        </a:cubicBezTo>
                        <a:cubicBezTo>
                          <a:pt x="724" y="399"/>
                          <a:pt x="730" y="399"/>
                          <a:pt x="731" y="404"/>
                        </a:cubicBezTo>
                        <a:cubicBezTo>
                          <a:pt x="738" y="404"/>
                          <a:pt x="738" y="404"/>
                          <a:pt x="738" y="404"/>
                        </a:cubicBezTo>
                        <a:cubicBezTo>
                          <a:pt x="738" y="407"/>
                          <a:pt x="742" y="406"/>
                          <a:pt x="742" y="409"/>
                        </a:cubicBezTo>
                        <a:cubicBezTo>
                          <a:pt x="745" y="409"/>
                          <a:pt x="746" y="411"/>
                          <a:pt x="749" y="410"/>
                        </a:cubicBezTo>
                        <a:cubicBezTo>
                          <a:pt x="759" y="424"/>
                          <a:pt x="776" y="429"/>
                          <a:pt x="790" y="438"/>
                        </a:cubicBezTo>
                        <a:cubicBezTo>
                          <a:pt x="790" y="445"/>
                          <a:pt x="793" y="450"/>
                          <a:pt x="795" y="455"/>
                        </a:cubicBezTo>
                        <a:cubicBezTo>
                          <a:pt x="783" y="469"/>
                          <a:pt x="753" y="466"/>
                          <a:pt x="734" y="462"/>
                        </a:cubicBezTo>
                        <a:close/>
                        <a:moveTo>
                          <a:pt x="957" y="114"/>
                        </a:moveTo>
                        <a:cubicBezTo>
                          <a:pt x="953" y="112"/>
                          <a:pt x="951" y="110"/>
                          <a:pt x="947" y="109"/>
                        </a:cubicBezTo>
                        <a:cubicBezTo>
                          <a:pt x="949" y="107"/>
                          <a:pt x="960" y="110"/>
                          <a:pt x="957" y="114"/>
                        </a:cubicBezTo>
                        <a:close/>
                        <a:moveTo>
                          <a:pt x="471" y="106"/>
                        </a:moveTo>
                        <a:cubicBezTo>
                          <a:pt x="468" y="107"/>
                          <a:pt x="460" y="109"/>
                          <a:pt x="459" y="106"/>
                        </a:cubicBezTo>
                        <a:cubicBezTo>
                          <a:pt x="456" y="106"/>
                          <a:pt x="453" y="109"/>
                          <a:pt x="453" y="106"/>
                        </a:cubicBezTo>
                        <a:cubicBezTo>
                          <a:pt x="452" y="107"/>
                          <a:pt x="448" y="111"/>
                          <a:pt x="446" y="108"/>
                        </a:cubicBezTo>
                        <a:cubicBezTo>
                          <a:pt x="449" y="107"/>
                          <a:pt x="454" y="104"/>
                          <a:pt x="451" y="101"/>
                        </a:cubicBezTo>
                        <a:cubicBezTo>
                          <a:pt x="447" y="105"/>
                          <a:pt x="438" y="103"/>
                          <a:pt x="435" y="109"/>
                        </a:cubicBezTo>
                        <a:cubicBezTo>
                          <a:pt x="438" y="110"/>
                          <a:pt x="441" y="106"/>
                          <a:pt x="442" y="109"/>
                        </a:cubicBezTo>
                        <a:cubicBezTo>
                          <a:pt x="439" y="112"/>
                          <a:pt x="431" y="110"/>
                          <a:pt x="428" y="114"/>
                        </a:cubicBezTo>
                        <a:cubicBezTo>
                          <a:pt x="429" y="114"/>
                          <a:pt x="431" y="113"/>
                          <a:pt x="431" y="114"/>
                        </a:cubicBezTo>
                        <a:cubicBezTo>
                          <a:pt x="431" y="121"/>
                          <a:pt x="421" y="117"/>
                          <a:pt x="420" y="122"/>
                        </a:cubicBezTo>
                        <a:cubicBezTo>
                          <a:pt x="426" y="121"/>
                          <a:pt x="424" y="124"/>
                          <a:pt x="424" y="128"/>
                        </a:cubicBezTo>
                        <a:cubicBezTo>
                          <a:pt x="439" y="126"/>
                          <a:pt x="456" y="123"/>
                          <a:pt x="468" y="116"/>
                        </a:cubicBezTo>
                        <a:cubicBezTo>
                          <a:pt x="465" y="110"/>
                          <a:pt x="474" y="111"/>
                          <a:pt x="471" y="106"/>
                        </a:cubicBezTo>
                        <a:close/>
                        <a:moveTo>
                          <a:pt x="1657" y="894"/>
                        </a:moveTo>
                        <a:cubicBezTo>
                          <a:pt x="1656" y="896"/>
                          <a:pt x="1656" y="913"/>
                          <a:pt x="1657" y="912"/>
                        </a:cubicBezTo>
                        <a:cubicBezTo>
                          <a:pt x="1659" y="905"/>
                          <a:pt x="1656" y="896"/>
                          <a:pt x="1657" y="894"/>
                        </a:cubicBezTo>
                        <a:close/>
                        <a:moveTo>
                          <a:pt x="1646" y="961"/>
                        </a:moveTo>
                        <a:cubicBezTo>
                          <a:pt x="1643" y="955"/>
                          <a:pt x="1649" y="946"/>
                          <a:pt x="1646" y="940"/>
                        </a:cubicBezTo>
                        <a:cubicBezTo>
                          <a:pt x="1643" y="943"/>
                          <a:pt x="1643" y="929"/>
                          <a:pt x="1642" y="926"/>
                        </a:cubicBezTo>
                        <a:cubicBezTo>
                          <a:pt x="1643" y="931"/>
                          <a:pt x="1640" y="928"/>
                          <a:pt x="1638" y="931"/>
                        </a:cubicBezTo>
                        <a:cubicBezTo>
                          <a:pt x="1638" y="920"/>
                          <a:pt x="1629" y="917"/>
                          <a:pt x="1628" y="906"/>
                        </a:cubicBezTo>
                        <a:cubicBezTo>
                          <a:pt x="1623" y="907"/>
                          <a:pt x="1623" y="911"/>
                          <a:pt x="1619" y="912"/>
                        </a:cubicBezTo>
                        <a:cubicBezTo>
                          <a:pt x="1620" y="910"/>
                          <a:pt x="1617" y="910"/>
                          <a:pt x="1616" y="909"/>
                        </a:cubicBezTo>
                        <a:cubicBezTo>
                          <a:pt x="1609" y="925"/>
                          <a:pt x="1619" y="926"/>
                          <a:pt x="1624" y="936"/>
                        </a:cubicBezTo>
                        <a:cubicBezTo>
                          <a:pt x="1628" y="944"/>
                          <a:pt x="1625" y="949"/>
                          <a:pt x="1631" y="951"/>
                        </a:cubicBezTo>
                        <a:cubicBezTo>
                          <a:pt x="1632" y="958"/>
                          <a:pt x="1630" y="965"/>
                          <a:pt x="1632" y="971"/>
                        </a:cubicBezTo>
                        <a:cubicBezTo>
                          <a:pt x="1632" y="970"/>
                          <a:pt x="1633" y="969"/>
                          <a:pt x="1634" y="970"/>
                        </a:cubicBezTo>
                        <a:cubicBezTo>
                          <a:pt x="1633" y="990"/>
                          <a:pt x="1636" y="1010"/>
                          <a:pt x="1635" y="1027"/>
                        </a:cubicBezTo>
                        <a:cubicBezTo>
                          <a:pt x="1642" y="1006"/>
                          <a:pt x="1645" y="979"/>
                          <a:pt x="1650" y="953"/>
                        </a:cubicBezTo>
                        <a:cubicBezTo>
                          <a:pt x="1646" y="953"/>
                          <a:pt x="1649" y="960"/>
                          <a:pt x="1646" y="96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de-DE" dirty="0"/>
                  </a:p>
                </p:txBody>
              </p: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1255970" y="789862"/>
                <a:ext cx="4035425" cy="3963657"/>
                <a:chOff x="1255970" y="789862"/>
                <a:chExt cx="4035425" cy="3963657"/>
              </a:xfrm>
            </p:grpSpPr>
            <p:pic>
              <p:nvPicPr>
                <p:cNvPr id="11" name="_effect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tx2">
                      <a:lumMod val="75000"/>
                    </a:schemeClr>
                    <a:srgbClr val="FFF1C1"/>
                  </a:duotone>
                </a:blip>
                <a:srcRect/>
                <a:stretch>
                  <a:fillRect/>
                </a:stretch>
              </p:blipFill>
              <p:spPr bwMode="gray">
                <a:xfrm>
                  <a:off x="1255970" y="4145507"/>
                  <a:ext cx="4035425" cy="608012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uppieren 42"/>
                <p:cNvGrpSpPr/>
                <p:nvPr/>
              </p:nvGrpSpPr>
              <p:grpSpPr bwMode="gray">
                <a:xfrm>
                  <a:off x="1505213" y="789862"/>
                  <a:ext cx="3536069" cy="3535200"/>
                  <a:chOff x="2803531" y="1912147"/>
                  <a:chExt cx="3536069" cy="3535200"/>
                </a:xfrm>
              </p:grpSpPr>
              <p:sp>
                <p:nvSpPr>
                  <p:cNvPr id="13" name="Freeform"/>
                  <p:cNvSpPr>
                    <a:spLocks noChangeAspect="1"/>
                  </p:cNvSpPr>
                  <p:nvPr/>
                </p:nvSpPr>
                <p:spPr bwMode="gray">
                  <a:xfrm>
                    <a:off x="2803531" y="1912147"/>
                    <a:ext cx="3535200" cy="3535200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14" name="Freeform"/>
                  <p:cNvSpPr>
                    <a:spLocks noEditPoints="1"/>
                  </p:cNvSpPr>
                  <p:nvPr/>
                </p:nvSpPr>
                <p:spPr bwMode="gray">
                  <a:xfrm>
                    <a:off x="2875801" y="1977789"/>
                    <a:ext cx="3450515" cy="2685823"/>
                  </a:xfrm>
                  <a:custGeom>
                    <a:avLst/>
                    <a:gdLst/>
                    <a:ahLst/>
                    <a:cxnLst>
                      <a:cxn ang="0">
                        <a:pos x="821" y="22"/>
                      </a:cxn>
                      <a:cxn ang="0">
                        <a:pos x="469" y="220"/>
                      </a:cxn>
                      <a:cxn ang="0">
                        <a:pos x="480" y="220"/>
                      </a:cxn>
                      <a:cxn ang="0">
                        <a:pos x="504" y="329"/>
                      </a:cxn>
                      <a:cxn ang="0">
                        <a:pos x="443" y="320"/>
                      </a:cxn>
                      <a:cxn ang="0">
                        <a:pos x="1465" y="335"/>
                      </a:cxn>
                      <a:cxn ang="0">
                        <a:pos x="528" y="513"/>
                      </a:cxn>
                      <a:cxn ang="0">
                        <a:pos x="865" y="533"/>
                      </a:cxn>
                      <a:cxn ang="0">
                        <a:pos x="486" y="572"/>
                      </a:cxn>
                      <a:cxn ang="0">
                        <a:pos x="1018" y="587"/>
                      </a:cxn>
                      <a:cxn ang="0">
                        <a:pos x="852" y="604"/>
                      </a:cxn>
                      <a:cxn ang="0">
                        <a:pos x="598" y="728"/>
                      </a:cxn>
                      <a:cxn ang="0">
                        <a:pos x="759" y="660"/>
                      </a:cxn>
                      <a:cxn ang="0">
                        <a:pos x="591" y="782"/>
                      </a:cxn>
                      <a:cxn ang="0">
                        <a:pos x="820" y="626"/>
                      </a:cxn>
                      <a:cxn ang="0">
                        <a:pos x="825" y="653"/>
                      </a:cxn>
                      <a:cxn ang="0">
                        <a:pos x="431" y="690"/>
                      </a:cxn>
                      <a:cxn ang="0">
                        <a:pos x="504" y="756"/>
                      </a:cxn>
                      <a:cxn ang="0">
                        <a:pos x="715" y="681"/>
                      </a:cxn>
                      <a:cxn ang="0">
                        <a:pos x="285" y="821"/>
                      </a:cxn>
                      <a:cxn ang="0">
                        <a:pos x="375" y="718"/>
                      </a:cxn>
                      <a:cxn ang="0">
                        <a:pos x="499" y="715"/>
                      </a:cxn>
                      <a:cxn ang="0">
                        <a:pos x="423" y="734"/>
                      </a:cxn>
                      <a:cxn ang="0">
                        <a:pos x="371" y="774"/>
                      </a:cxn>
                      <a:cxn ang="0">
                        <a:pos x="581" y="792"/>
                      </a:cxn>
                      <a:cxn ang="0">
                        <a:pos x="544" y="807"/>
                      </a:cxn>
                      <a:cxn ang="0">
                        <a:pos x="664" y="951"/>
                      </a:cxn>
                      <a:cxn ang="0">
                        <a:pos x="455" y="869"/>
                      </a:cxn>
                      <a:cxn ang="0">
                        <a:pos x="322" y="868"/>
                      </a:cxn>
                      <a:cxn ang="0">
                        <a:pos x="338" y="1108"/>
                      </a:cxn>
                      <a:cxn ang="0">
                        <a:pos x="491" y="1092"/>
                      </a:cxn>
                      <a:cxn ang="0">
                        <a:pos x="145" y="843"/>
                      </a:cxn>
                      <a:cxn ang="0">
                        <a:pos x="1361" y="916"/>
                      </a:cxn>
                      <a:cxn ang="0">
                        <a:pos x="125" y="893"/>
                      </a:cxn>
                      <a:cxn ang="0">
                        <a:pos x="472" y="1162"/>
                      </a:cxn>
                      <a:cxn ang="0">
                        <a:pos x="271" y="1231"/>
                      </a:cxn>
                      <a:cxn ang="0">
                        <a:pos x="371" y="1273"/>
                      </a:cxn>
                      <a:cxn ang="0">
                        <a:pos x="1479" y="375"/>
                      </a:cxn>
                      <a:cxn ang="0">
                        <a:pos x="1425" y="273"/>
                      </a:cxn>
                      <a:cxn ang="0">
                        <a:pos x="1438" y="240"/>
                      </a:cxn>
                      <a:cxn ang="0">
                        <a:pos x="1291" y="110"/>
                      </a:cxn>
                      <a:cxn ang="0">
                        <a:pos x="1036" y="55"/>
                      </a:cxn>
                      <a:cxn ang="0">
                        <a:pos x="816" y="40"/>
                      </a:cxn>
                      <a:cxn ang="0">
                        <a:pos x="535" y="94"/>
                      </a:cxn>
                      <a:cxn ang="0">
                        <a:pos x="583" y="96"/>
                      </a:cxn>
                      <a:cxn ang="0">
                        <a:pos x="521" y="214"/>
                      </a:cxn>
                      <a:cxn ang="0">
                        <a:pos x="639" y="274"/>
                      </a:cxn>
                      <a:cxn ang="0">
                        <a:pos x="596" y="349"/>
                      </a:cxn>
                      <a:cxn ang="0">
                        <a:pos x="671" y="541"/>
                      </a:cxn>
                      <a:cxn ang="0">
                        <a:pos x="763" y="607"/>
                      </a:cxn>
                      <a:cxn ang="0">
                        <a:pos x="824" y="503"/>
                      </a:cxn>
                      <a:cxn ang="0">
                        <a:pos x="985" y="494"/>
                      </a:cxn>
                      <a:cxn ang="0">
                        <a:pos x="1142" y="449"/>
                      </a:cxn>
                      <a:cxn ang="0">
                        <a:pos x="1287" y="438"/>
                      </a:cxn>
                      <a:cxn ang="0">
                        <a:pos x="1439" y="403"/>
                      </a:cxn>
                      <a:cxn ang="0">
                        <a:pos x="1372" y="592"/>
                      </a:cxn>
                      <a:cxn ang="0">
                        <a:pos x="1417" y="920"/>
                      </a:cxn>
                      <a:cxn ang="0">
                        <a:pos x="1561" y="1093"/>
                      </a:cxn>
                      <a:cxn ang="0">
                        <a:pos x="1412" y="274"/>
                      </a:cxn>
                      <a:cxn ang="0">
                        <a:pos x="1369" y="231"/>
                      </a:cxn>
                    </a:cxnLst>
                    <a:rect l="0" t="0" r="r" b="b"/>
                    <a:pathLst>
                      <a:path w="1665" h="1296">
                        <a:moveTo>
                          <a:pt x="942" y="7"/>
                        </a:moveTo>
                        <a:cubicBezTo>
                          <a:pt x="945" y="6"/>
                          <a:pt x="947" y="10"/>
                          <a:pt x="948" y="7"/>
                        </a:cubicBezTo>
                        <a:cubicBezTo>
                          <a:pt x="944" y="6"/>
                          <a:pt x="941" y="0"/>
                          <a:pt x="935" y="4"/>
                        </a:cubicBezTo>
                        <a:cubicBezTo>
                          <a:pt x="936" y="7"/>
                          <a:pt x="935" y="8"/>
                          <a:pt x="931" y="7"/>
                        </a:cubicBezTo>
                        <a:cubicBezTo>
                          <a:pt x="930" y="14"/>
                          <a:pt x="948" y="10"/>
                          <a:pt x="942" y="7"/>
                        </a:cubicBezTo>
                        <a:close/>
                        <a:moveTo>
                          <a:pt x="935" y="14"/>
                        </a:moveTo>
                        <a:cubicBezTo>
                          <a:pt x="931" y="12"/>
                          <a:pt x="928" y="10"/>
                          <a:pt x="924" y="8"/>
                        </a:cubicBezTo>
                        <a:cubicBezTo>
                          <a:pt x="924" y="12"/>
                          <a:pt x="919" y="10"/>
                          <a:pt x="919" y="13"/>
                        </a:cubicBezTo>
                        <a:cubicBezTo>
                          <a:pt x="923" y="14"/>
                          <a:pt x="932" y="15"/>
                          <a:pt x="935" y="14"/>
                        </a:cubicBezTo>
                        <a:close/>
                        <a:moveTo>
                          <a:pt x="1080" y="40"/>
                        </a:moveTo>
                        <a:cubicBezTo>
                          <a:pt x="1079" y="36"/>
                          <a:pt x="1076" y="37"/>
                          <a:pt x="1079" y="33"/>
                        </a:cubicBezTo>
                        <a:cubicBezTo>
                          <a:pt x="1056" y="25"/>
                          <a:pt x="1035" y="16"/>
                          <a:pt x="1009" y="14"/>
                        </a:cubicBezTo>
                        <a:cubicBezTo>
                          <a:pt x="1025" y="24"/>
                          <a:pt x="1051" y="22"/>
                          <a:pt x="1067" y="32"/>
                        </a:cubicBezTo>
                        <a:cubicBezTo>
                          <a:pt x="1072" y="35"/>
                          <a:pt x="1072" y="43"/>
                          <a:pt x="1080" y="40"/>
                        </a:cubicBezTo>
                        <a:close/>
                        <a:moveTo>
                          <a:pt x="821" y="22"/>
                        </a:moveTo>
                        <a:cubicBezTo>
                          <a:pt x="815" y="24"/>
                          <a:pt x="810" y="21"/>
                          <a:pt x="806" y="23"/>
                        </a:cubicBezTo>
                        <a:cubicBezTo>
                          <a:pt x="805" y="23"/>
                          <a:pt x="805" y="25"/>
                          <a:pt x="803" y="26"/>
                        </a:cubicBezTo>
                        <a:cubicBezTo>
                          <a:pt x="801" y="26"/>
                          <a:pt x="796" y="21"/>
                          <a:pt x="794" y="27"/>
                        </a:cubicBezTo>
                        <a:cubicBezTo>
                          <a:pt x="805" y="26"/>
                          <a:pt x="818" y="33"/>
                          <a:pt x="821" y="22"/>
                        </a:cubicBezTo>
                        <a:close/>
                        <a:moveTo>
                          <a:pt x="790" y="26"/>
                        </a:moveTo>
                        <a:cubicBezTo>
                          <a:pt x="785" y="24"/>
                          <a:pt x="778" y="26"/>
                          <a:pt x="774" y="28"/>
                        </a:cubicBezTo>
                        <a:cubicBezTo>
                          <a:pt x="780" y="29"/>
                          <a:pt x="787" y="29"/>
                          <a:pt x="790" y="26"/>
                        </a:cubicBezTo>
                        <a:close/>
                        <a:moveTo>
                          <a:pt x="798" y="31"/>
                        </a:moveTo>
                        <a:cubicBezTo>
                          <a:pt x="799" y="33"/>
                          <a:pt x="803" y="33"/>
                          <a:pt x="803" y="30"/>
                        </a:cubicBezTo>
                        <a:cubicBezTo>
                          <a:pt x="802" y="29"/>
                          <a:pt x="798" y="29"/>
                          <a:pt x="798" y="31"/>
                        </a:cubicBezTo>
                        <a:close/>
                        <a:moveTo>
                          <a:pt x="786" y="34"/>
                        </a:moveTo>
                        <a:cubicBezTo>
                          <a:pt x="798" y="34"/>
                          <a:pt x="798" y="34"/>
                          <a:pt x="798" y="34"/>
                        </a:cubicBezTo>
                        <a:cubicBezTo>
                          <a:pt x="798" y="30"/>
                          <a:pt x="787" y="31"/>
                          <a:pt x="786" y="34"/>
                        </a:cubicBezTo>
                        <a:close/>
                        <a:moveTo>
                          <a:pt x="641" y="39"/>
                        </a:moveTo>
                        <a:cubicBezTo>
                          <a:pt x="635" y="39"/>
                          <a:pt x="630" y="39"/>
                          <a:pt x="627" y="43"/>
                        </a:cubicBezTo>
                        <a:cubicBezTo>
                          <a:pt x="634" y="43"/>
                          <a:pt x="640" y="46"/>
                          <a:pt x="641" y="39"/>
                        </a:cubicBezTo>
                        <a:close/>
                        <a:moveTo>
                          <a:pt x="544" y="110"/>
                        </a:moveTo>
                        <a:cubicBezTo>
                          <a:pt x="544" y="112"/>
                          <a:pt x="541" y="112"/>
                          <a:pt x="541" y="115"/>
                        </a:cubicBezTo>
                        <a:cubicBezTo>
                          <a:pt x="543" y="117"/>
                          <a:pt x="548" y="111"/>
                          <a:pt x="544" y="110"/>
                        </a:cubicBezTo>
                        <a:close/>
                        <a:moveTo>
                          <a:pt x="483" y="173"/>
                        </a:moveTo>
                        <a:cubicBezTo>
                          <a:pt x="483" y="176"/>
                          <a:pt x="480" y="177"/>
                          <a:pt x="480" y="181"/>
                        </a:cubicBezTo>
                        <a:cubicBezTo>
                          <a:pt x="485" y="183"/>
                          <a:pt x="487" y="174"/>
                          <a:pt x="483" y="173"/>
                        </a:cubicBezTo>
                        <a:close/>
                        <a:moveTo>
                          <a:pt x="469" y="220"/>
                        </a:moveTo>
                        <a:cubicBezTo>
                          <a:pt x="470" y="219"/>
                          <a:pt x="473" y="214"/>
                          <a:pt x="469" y="215"/>
                        </a:cubicBezTo>
                        <a:cubicBezTo>
                          <a:pt x="468" y="215"/>
                          <a:pt x="467" y="219"/>
                          <a:pt x="469" y="220"/>
                        </a:cubicBezTo>
                        <a:close/>
                        <a:moveTo>
                          <a:pt x="486" y="231"/>
                        </a:moveTo>
                        <a:cubicBezTo>
                          <a:pt x="485" y="237"/>
                          <a:pt x="478" y="237"/>
                          <a:pt x="475" y="242"/>
                        </a:cubicBezTo>
                        <a:cubicBezTo>
                          <a:pt x="477" y="245"/>
                          <a:pt x="481" y="243"/>
                          <a:pt x="483" y="244"/>
                        </a:cubicBezTo>
                        <a:cubicBezTo>
                          <a:pt x="484" y="249"/>
                          <a:pt x="480" y="248"/>
                          <a:pt x="481" y="252"/>
                        </a:cubicBezTo>
                        <a:cubicBezTo>
                          <a:pt x="491" y="250"/>
                          <a:pt x="500" y="246"/>
                          <a:pt x="507" y="248"/>
                        </a:cubicBezTo>
                        <a:cubicBezTo>
                          <a:pt x="504" y="250"/>
                          <a:pt x="500" y="251"/>
                          <a:pt x="496" y="252"/>
                        </a:cubicBezTo>
                        <a:cubicBezTo>
                          <a:pt x="496" y="256"/>
                          <a:pt x="501" y="253"/>
                          <a:pt x="500" y="258"/>
                        </a:cubicBezTo>
                        <a:cubicBezTo>
                          <a:pt x="505" y="255"/>
                          <a:pt x="509" y="250"/>
                          <a:pt x="514" y="246"/>
                        </a:cubicBezTo>
                        <a:cubicBezTo>
                          <a:pt x="513" y="242"/>
                          <a:pt x="514" y="242"/>
                          <a:pt x="516" y="239"/>
                        </a:cubicBezTo>
                        <a:cubicBezTo>
                          <a:pt x="513" y="238"/>
                          <a:pt x="513" y="240"/>
                          <a:pt x="509" y="240"/>
                        </a:cubicBezTo>
                        <a:cubicBezTo>
                          <a:pt x="512" y="231"/>
                          <a:pt x="522" y="228"/>
                          <a:pt x="528" y="220"/>
                        </a:cubicBezTo>
                        <a:cubicBezTo>
                          <a:pt x="513" y="222"/>
                          <a:pt x="505" y="232"/>
                          <a:pt x="489" y="234"/>
                        </a:cubicBezTo>
                        <a:cubicBezTo>
                          <a:pt x="489" y="232"/>
                          <a:pt x="488" y="231"/>
                          <a:pt x="486" y="231"/>
                        </a:cubicBezTo>
                        <a:close/>
                        <a:moveTo>
                          <a:pt x="480" y="220"/>
                        </a:moveTo>
                        <a:cubicBezTo>
                          <a:pt x="477" y="220"/>
                          <a:pt x="474" y="220"/>
                          <a:pt x="473" y="221"/>
                        </a:cubicBezTo>
                        <a:cubicBezTo>
                          <a:pt x="474" y="224"/>
                          <a:pt x="477" y="226"/>
                          <a:pt x="478" y="229"/>
                        </a:cubicBezTo>
                        <a:cubicBezTo>
                          <a:pt x="480" y="228"/>
                          <a:pt x="480" y="224"/>
                          <a:pt x="480" y="220"/>
                        </a:cubicBezTo>
                        <a:close/>
                        <a:moveTo>
                          <a:pt x="483" y="229"/>
                        </a:moveTo>
                        <a:cubicBezTo>
                          <a:pt x="479" y="227"/>
                          <a:pt x="478" y="235"/>
                          <a:pt x="481" y="235"/>
                        </a:cubicBezTo>
                        <a:cubicBezTo>
                          <a:pt x="484" y="234"/>
                          <a:pt x="481" y="230"/>
                          <a:pt x="483" y="229"/>
                        </a:cubicBezTo>
                        <a:close/>
                        <a:moveTo>
                          <a:pt x="443" y="320"/>
                        </a:moveTo>
                        <a:cubicBezTo>
                          <a:pt x="449" y="322"/>
                          <a:pt x="447" y="315"/>
                          <a:pt x="451" y="314"/>
                        </a:cubicBezTo>
                        <a:cubicBezTo>
                          <a:pt x="454" y="317"/>
                          <a:pt x="452" y="320"/>
                          <a:pt x="451" y="324"/>
                        </a:cubicBezTo>
                        <a:cubicBezTo>
                          <a:pt x="454" y="324"/>
                          <a:pt x="455" y="320"/>
                          <a:pt x="457" y="319"/>
                        </a:cubicBezTo>
                        <a:cubicBezTo>
                          <a:pt x="457" y="322"/>
                          <a:pt x="458" y="323"/>
                          <a:pt x="458" y="324"/>
                        </a:cubicBezTo>
                        <a:cubicBezTo>
                          <a:pt x="466" y="324"/>
                          <a:pt x="468" y="323"/>
                          <a:pt x="474" y="320"/>
                        </a:cubicBezTo>
                        <a:cubicBezTo>
                          <a:pt x="473" y="324"/>
                          <a:pt x="469" y="324"/>
                          <a:pt x="467" y="327"/>
                        </a:cubicBezTo>
                        <a:cubicBezTo>
                          <a:pt x="470" y="328"/>
                          <a:pt x="470" y="331"/>
                          <a:pt x="470" y="335"/>
                        </a:cubicBezTo>
                        <a:cubicBezTo>
                          <a:pt x="481" y="336"/>
                          <a:pt x="482" y="328"/>
                          <a:pt x="484" y="322"/>
                        </a:cubicBezTo>
                        <a:cubicBezTo>
                          <a:pt x="487" y="326"/>
                          <a:pt x="492" y="319"/>
                          <a:pt x="493" y="323"/>
                        </a:cubicBezTo>
                        <a:cubicBezTo>
                          <a:pt x="493" y="328"/>
                          <a:pt x="486" y="326"/>
                          <a:pt x="483" y="329"/>
                        </a:cubicBezTo>
                        <a:cubicBezTo>
                          <a:pt x="483" y="338"/>
                          <a:pt x="483" y="338"/>
                          <a:pt x="483" y="338"/>
                        </a:cubicBezTo>
                        <a:cubicBezTo>
                          <a:pt x="487" y="337"/>
                          <a:pt x="487" y="334"/>
                          <a:pt x="492" y="335"/>
                        </a:cubicBezTo>
                        <a:cubicBezTo>
                          <a:pt x="492" y="338"/>
                          <a:pt x="493" y="338"/>
                          <a:pt x="492" y="341"/>
                        </a:cubicBezTo>
                        <a:cubicBezTo>
                          <a:pt x="497" y="341"/>
                          <a:pt x="499" y="337"/>
                          <a:pt x="504" y="336"/>
                        </a:cubicBezTo>
                        <a:cubicBezTo>
                          <a:pt x="502" y="333"/>
                          <a:pt x="503" y="332"/>
                          <a:pt x="504" y="329"/>
                        </a:cubicBezTo>
                        <a:cubicBezTo>
                          <a:pt x="502" y="327"/>
                          <a:pt x="495" y="329"/>
                          <a:pt x="497" y="324"/>
                        </a:cubicBezTo>
                        <a:cubicBezTo>
                          <a:pt x="502" y="323"/>
                          <a:pt x="504" y="329"/>
                          <a:pt x="508" y="326"/>
                        </a:cubicBezTo>
                        <a:cubicBezTo>
                          <a:pt x="508" y="328"/>
                          <a:pt x="509" y="328"/>
                          <a:pt x="509" y="330"/>
                        </a:cubicBezTo>
                        <a:cubicBezTo>
                          <a:pt x="513" y="327"/>
                          <a:pt x="522" y="330"/>
                          <a:pt x="523" y="324"/>
                        </a:cubicBezTo>
                        <a:cubicBezTo>
                          <a:pt x="516" y="323"/>
                          <a:pt x="517" y="316"/>
                          <a:pt x="513" y="313"/>
                        </a:cubicBezTo>
                        <a:cubicBezTo>
                          <a:pt x="505" y="315"/>
                          <a:pt x="494" y="310"/>
                          <a:pt x="487" y="312"/>
                        </a:cubicBezTo>
                        <a:cubicBezTo>
                          <a:pt x="491" y="307"/>
                          <a:pt x="489" y="300"/>
                          <a:pt x="494" y="295"/>
                        </a:cubicBezTo>
                        <a:cubicBezTo>
                          <a:pt x="493" y="295"/>
                          <a:pt x="491" y="294"/>
                          <a:pt x="489" y="294"/>
                        </a:cubicBezTo>
                        <a:cubicBezTo>
                          <a:pt x="490" y="299"/>
                          <a:pt x="487" y="300"/>
                          <a:pt x="484" y="301"/>
                        </a:cubicBezTo>
                        <a:cubicBezTo>
                          <a:pt x="483" y="298"/>
                          <a:pt x="479" y="299"/>
                          <a:pt x="478" y="296"/>
                        </a:cubicBezTo>
                        <a:cubicBezTo>
                          <a:pt x="478" y="293"/>
                          <a:pt x="480" y="291"/>
                          <a:pt x="477" y="290"/>
                        </a:cubicBezTo>
                        <a:cubicBezTo>
                          <a:pt x="480" y="287"/>
                          <a:pt x="481" y="281"/>
                          <a:pt x="481" y="275"/>
                        </a:cubicBezTo>
                        <a:cubicBezTo>
                          <a:pt x="489" y="272"/>
                          <a:pt x="493" y="266"/>
                          <a:pt x="496" y="259"/>
                        </a:cubicBezTo>
                        <a:cubicBezTo>
                          <a:pt x="493" y="258"/>
                          <a:pt x="492" y="263"/>
                          <a:pt x="489" y="260"/>
                        </a:cubicBezTo>
                        <a:cubicBezTo>
                          <a:pt x="492" y="260"/>
                          <a:pt x="493" y="259"/>
                          <a:pt x="493" y="257"/>
                        </a:cubicBezTo>
                        <a:cubicBezTo>
                          <a:pt x="493" y="256"/>
                          <a:pt x="492" y="256"/>
                          <a:pt x="491" y="256"/>
                        </a:cubicBezTo>
                        <a:cubicBezTo>
                          <a:pt x="483" y="267"/>
                          <a:pt x="459" y="272"/>
                          <a:pt x="463" y="289"/>
                        </a:cubicBezTo>
                        <a:cubicBezTo>
                          <a:pt x="455" y="294"/>
                          <a:pt x="453" y="307"/>
                          <a:pt x="444" y="312"/>
                        </a:cubicBezTo>
                        <a:cubicBezTo>
                          <a:pt x="445" y="315"/>
                          <a:pt x="442" y="316"/>
                          <a:pt x="443" y="320"/>
                        </a:cubicBezTo>
                        <a:close/>
                        <a:moveTo>
                          <a:pt x="487" y="287"/>
                        </a:moveTo>
                        <a:cubicBezTo>
                          <a:pt x="485" y="288"/>
                          <a:pt x="481" y="288"/>
                          <a:pt x="481" y="292"/>
                        </a:cubicBezTo>
                        <a:cubicBezTo>
                          <a:pt x="485" y="292"/>
                          <a:pt x="486" y="289"/>
                          <a:pt x="487" y="287"/>
                        </a:cubicBezTo>
                        <a:close/>
                        <a:moveTo>
                          <a:pt x="1441" y="324"/>
                        </a:moveTo>
                        <a:cubicBezTo>
                          <a:pt x="1440" y="321"/>
                          <a:pt x="1438" y="320"/>
                          <a:pt x="1436" y="318"/>
                        </a:cubicBezTo>
                        <a:cubicBezTo>
                          <a:pt x="1436" y="322"/>
                          <a:pt x="1439" y="323"/>
                          <a:pt x="1441" y="324"/>
                        </a:cubicBezTo>
                        <a:close/>
                        <a:moveTo>
                          <a:pt x="1420" y="338"/>
                        </a:moveTo>
                        <a:cubicBezTo>
                          <a:pt x="1425" y="329"/>
                          <a:pt x="1410" y="327"/>
                          <a:pt x="1406" y="327"/>
                        </a:cubicBezTo>
                        <a:cubicBezTo>
                          <a:pt x="1410" y="332"/>
                          <a:pt x="1415" y="335"/>
                          <a:pt x="1420" y="338"/>
                        </a:cubicBezTo>
                        <a:close/>
                        <a:moveTo>
                          <a:pt x="503" y="358"/>
                        </a:moveTo>
                        <a:cubicBezTo>
                          <a:pt x="505" y="356"/>
                          <a:pt x="504" y="352"/>
                          <a:pt x="508" y="352"/>
                        </a:cubicBezTo>
                        <a:cubicBezTo>
                          <a:pt x="509" y="354"/>
                          <a:pt x="507" y="358"/>
                          <a:pt x="510" y="357"/>
                        </a:cubicBezTo>
                        <a:cubicBezTo>
                          <a:pt x="519" y="354"/>
                          <a:pt x="512" y="341"/>
                          <a:pt x="520" y="339"/>
                        </a:cubicBezTo>
                        <a:cubicBezTo>
                          <a:pt x="520" y="340"/>
                          <a:pt x="521" y="341"/>
                          <a:pt x="523" y="340"/>
                        </a:cubicBezTo>
                        <a:cubicBezTo>
                          <a:pt x="525" y="339"/>
                          <a:pt x="527" y="337"/>
                          <a:pt x="528" y="334"/>
                        </a:cubicBezTo>
                        <a:cubicBezTo>
                          <a:pt x="520" y="325"/>
                          <a:pt x="509" y="334"/>
                          <a:pt x="503" y="340"/>
                        </a:cubicBezTo>
                        <a:cubicBezTo>
                          <a:pt x="502" y="342"/>
                          <a:pt x="505" y="342"/>
                          <a:pt x="505" y="345"/>
                        </a:cubicBezTo>
                        <a:cubicBezTo>
                          <a:pt x="502" y="348"/>
                          <a:pt x="497" y="355"/>
                          <a:pt x="503" y="358"/>
                        </a:cubicBezTo>
                        <a:close/>
                        <a:moveTo>
                          <a:pt x="1465" y="335"/>
                        </a:moveTo>
                        <a:cubicBezTo>
                          <a:pt x="1465" y="331"/>
                          <a:pt x="1464" y="330"/>
                          <a:pt x="1462" y="329"/>
                        </a:cubicBezTo>
                        <a:cubicBezTo>
                          <a:pt x="1460" y="331"/>
                          <a:pt x="1455" y="333"/>
                          <a:pt x="1453" y="332"/>
                        </a:cubicBezTo>
                        <a:cubicBezTo>
                          <a:pt x="1452" y="337"/>
                          <a:pt x="1458" y="336"/>
                          <a:pt x="1462" y="338"/>
                        </a:cubicBezTo>
                        <a:cubicBezTo>
                          <a:pt x="1461" y="335"/>
                          <a:pt x="1462" y="334"/>
                          <a:pt x="1465" y="335"/>
                        </a:cubicBezTo>
                        <a:close/>
                        <a:moveTo>
                          <a:pt x="554" y="334"/>
                        </a:moveTo>
                        <a:cubicBezTo>
                          <a:pt x="556" y="334"/>
                          <a:pt x="556" y="335"/>
                          <a:pt x="556" y="336"/>
                        </a:cubicBezTo>
                        <a:cubicBezTo>
                          <a:pt x="559" y="335"/>
                          <a:pt x="561" y="335"/>
                          <a:pt x="561" y="332"/>
                        </a:cubicBezTo>
                        <a:cubicBezTo>
                          <a:pt x="558" y="331"/>
                          <a:pt x="556" y="331"/>
                          <a:pt x="554" y="334"/>
                        </a:cubicBezTo>
                        <a:close/>
                        <a:moveTo>
                          <a:pt x="559" y="419"/>
                        </a:moveTo>
                        <a:cubicBezTo>
                          <a:pt x="560" y="432"/>
                          <a:pt x="560" y="442"/>
                          <a:pt x="562" y="451"/>
                        </a:cubicBezTo>
                        <a:cubicBezTo>
                          <a:pt x="576" y="444"/>
                          <a:pt x="580" y="429"/>
                          <a:pt x="569" y="415"/>
                        </a:cubicBezTo>
                        <a:cubicBezTo>
                          <a:pt x="563" y="414"/>
                          <a:pt x="562" y="418"/>
                          <a:pt x="559" y="419"/>
                        </a:cubicBezTo>
                        <a:close/>
                        <a:moveTo>
                          <a:pt x="692" y="479"/>
                        </a:moveTo>
                        <a:cubicBezTo>
                          <a:pt x="693" y="470"/>
                          <a:pt x="677" y="464"/>
                          <a:pt x="666" y="469"/>
                        </a:cubicBezTo>
                        <a:cubicBezTo>
                          <a:pt x="664" y="474"/>
                          <a:pt x="669" y="477"/>
                          <a:pt x="668" y="484"/>
                        </a:cubicBezTo>
                        <a:cubicBezTo>
                          <a:pt x="677" y="488"/>
                          <a:pt x="691" y="487"/>
                          <a:pt x="692" y="479"/>
                        </a:cubicBezTo>
                        <a:close/>
                        <a:moveTo>
                          <a:pt x="542" y="489"/>
                        </a:moveTo>
                        <a:cubicBezTo>
                          <a:pt x="541" y="487"/>
                          <a:pt x="539" y="487"/>
                          <a:pt x="537" y="485"/>
                        </a:cubicBezTo>
                        <a:cubicBezTo>
                          <a:pt x="530" y="493"/>
                          <a:pt x="531" y="503"/>
                          <a:pt x="528" y="513"/>
                        </a:cubicBezTo>
                        <a:cubicBezTo>
                          <a:pt x="533" y="517"/>
                          <a:pt x="533" y="531"/>
                          <a:pt x="528" y="535"/>
                        </a:cubicBezTo>
                        <a:cubicBezTo>
                          <a:pt x="515" y="534"/>
                          <a:pt x="501" y="535"/>
                          <a:pt x="501" y="550"/>
                        </a:cubicBezTo>
                        <a:cubicBezTo>
                          <a:pt x="511" y="555"/>
                          <a:pt x="510" y="541"/>
                          <a:pt x="518" y="540"/>
                        </a:cubicBezTo>
                        <a:cubicBezTo>
                          <a:pt x="518" y="541"/>
                          <a:pt x="517" y="542"/>
                          <a:pt x="517" y="544"/>
                        </a:cubicBezTo>
                        <a:cubicBezTo>
                          <a:pt x="523" y="545"/>
                          <a:pt x="523" y="540"/>
                          <a:pt x="528" y="539"/>
                        </a:cubicBezTo>
                        <a:cubicBezTo>
                          <a:pt x="529" y="540"/>
                          <a:pt x="531" y="540"/>
                          <a:pt x="532" y="542"/>
                        </a:cubicBezTo>
                        <a:cubicBezTo>
                          <a:pt x="529" y="546"/>
                          <a:pt x="526" y="550"/>
                          <a:pt x="526" y="556"/>
                        </a:cubicBezTo>
                        <a:cubicBezTo>
                          <a:pt x="527" y="557"/>
                          <a:pt x="528" y="559"/>
                          <a:pt x="530" y="558"/>
                        </a:cubicBezTo>
                        <a:cubicBezTo>
                          <a:pt x="533" y="553"/>
                          <a:pt x="537" y="549"/>
                          <a:pt x="539" y="543"/>
                        </a:cubicBezTo>
                        <a:cubicBezTo>
                          <a:pt x="538" y="543"/>
                          <a:pt x="536" y="543"/>
                          <a:pt x="535" y="542"/>
                        </a:cubicBezTo>
                        <a:cubicBezTo>
                          <a:pt x="543" y="533"/>
                          <a:pt x="553" y="527"/>
                          <a:pt x="557" y="514"/>
                        </a:cubicBezTo>
                        <a:cubicBezTo>
                          <a:pt x="555" y="513"/>
                          <a:pt x="552" y="517"/>
                          <a:pt x="551" y="514"/>
                        </a:cubicBezTo>
                        <a:cubicBezTo>
                          <a:pt x="553" y="510"/>
                          <a:pt x="550" y="501"/>
                          <a:pt x="555" y="497"/>
                        </a:cubicBezTo>
                        <a:cubicBezTo>
                          <a:pt x="553" y="495"/>
                          <a:pt x="552" y="491"/>
                          <a:pt x="551" y="487"/>
                        </a:cubicBezTo>
                        <a:cubicBezTo>
                          <a:pt x="546" y="486"/>
                          <a:pt x="545" y="489"/>
                          <a:pt x="542" y="489"/>
                        </a:cubicBezTo>
                        <a:close/>
                        <a:moveTo>
                          <a:pt x="865" y="533"/>
                        </a:moveTo>
                        <a:cubicBezTo>
                          <a:pt x="863" y="533"/>
                          <a:pt x="863" y="533"/>
                          <a:pt x="863" y="533"/>
                        </a:cubicBezTo>
                        <a:cubicBezTo>
                          <a:pt x="865" y="540"/>
                          <a:pt x="863" y="552"/>
                          <a:pt x="866" y="557"/>
                        </a:cubicBezTo>
                        <a:cubicBezTo>
                          <a:pt x="870" y="552"/>
                          <a:pt x="871" y="536"/>
                          <a:pt x="865" y="533"/>
                        </a:cubicBezTo>
                        <a:close/>
                        <a:moveTo>
                          <a:pt x="497" y="556"/>
                        </a:moveTo>
                        <a:cubicBezTo>
                          <a:pt x="483" y="555"/>
                          <a:pt x="479" y="565"/>
                          <a:pt x="475" y="575"/>
                        </a:cubicBezTo>
                        <a:cubicBezTo>
                          <a:pt x="480" y="577"/>
                          <a:pt x="484" y="574"/>
                          <a:pt x="485" y="574"/>
                        </a:cubicBezTo>
                        <a:cubicBezTo>
                          <a:pt x="483" y="578"/>
                          <a:pt x="476" y="577"/>
                          <a:pt x="478" y="585"/>
                        </a:cubicBezTo>
                        <a:cubicBezTo>
                          <a:pt x="485" y="586"/>
                          <a:pt x="485" y="579"/>
                          <a:pt x="491" y="579"/>
                        </a:cubicBezTo>
                        <a:cubicBezTo>
                          <a:pt x="492" y="582"/>
                          <a:pt x="492" y="586"/>
                          <a:pt x="494" y="589"/>
                        </a:cubicBezTo>
                        <a:cubicBezTo>
                          <a:pt x="496" y="587"/>
                          <a:pt x="495" y="581"/>
                          <a:pt x="497" y="579"/>
                        </a:cubicBezTo>
                        <a:cubicBezTo>
                          <a:pt x="502" y="582"/>
                          <a:pt x="501" y="591"/>
                          <a:pt x="498" y="595"/>
                        </a:cubicBezTo>
                        <a:cubicBezTo>
                          <a:pt x="500" y="597"/>
                          <a:pt x="504" y="598"/>
                          <a:pt x="508" y="598"/>
                        </a:cubicBezTo>
                        <a:cubicBezTo>
                          <a:pt x="509" y="597"/>
                          <a:pt x="509" y="596"/>
                          <a:pt x="510" y="595"/>
                        </a:cubicBezTo>
                        <a:cubicBezTo>
                          <a:pt x="509" y="586"/>
                          <a:pt x="503" y="584"/>
                          <a:pt x="509" y="578"/>
                        </a:cubicBezTo>
                        <a:cubicBezTo>
                          <a:pt x="510" y="579"/>
                          <a:pt x="512" y="580"/>
                          <a:pt x="515" y="580"/>
                        </a:cubicBezTo>
                        <a:cubicBezTo>
                          <a:pt x="520" y="575"/>
                          <a:pt x="516" y="569"/>
                          <a:pt x="519" y="564"/>
                        </a:cubicBezTo>
                        <a:cubicBezTo>
                          <a:pt x="513" y="561"/>
                          <a:pt x="509" y="567"/>
                          <a:pt x="504" y="568"/>
                        </a:cubicBezTo>
                        <a:cubicBezTo>
                          <a:pt x="502" y="572"/>
                          <a:pt x="505" y="573"/>
                          <a:pt x="505" y="576"/>
                        </a:cubicBezTo>
                        <a:cubicBezTo>
                          <a:pt x="504" y="577"/>
                          <a:pt x="503" y="575"/>
                          <a:pt x="500" y="576"/>
                        </a:cubicBezTo>
                        <a:cubicBezTo>
                          <a:pt x="500" y="572"/>
                          <a:pt x="500" y="572"/>
                          <a:pt x="500" y="572"/>
                        </a:cubicBezTo>
                        <a:cubicBezTo>
                          <a:pt x="495" y="571"/>
                          <a:pt x="497" y="575"/>
                          <a:pt x="493" y="575"/>
                        </a:cubicBezTo>
                        <a:cubicBezTo>
                          <a:pt x="494" y="570"/>
                          <a:pt x="489" y="572"/>
                          <a:pt x="486" y="572"/>
                        </a:cubicBezTo>
                        <a:cubicBezTo>
                          <a:pt x="490" y="569"/>
                          <a:pt x="487" y="569"/>
                          <a:pt x="485" y="566"/>
                        </a:cubicBezTo>
                        <a:cubicBezTo>
                          <a:pt x="491" y="564"/>
                          <a:pt x="497" y="563"/>
                          <a:pt x="497" y="556"/>
                        </a:cubicBezTo>
                        <a:close/>
                        <a:moveTo>
                          <a:pt x="546" y="565"/>
                        </a:moveTo>
                        <a:cubicBezTo>
                          <a:pt x="545" y="572"/>
                          <a:pt x="543" y="576"/>
                          <a:pt x="542" y="582"/>
                        </a:cubicBezTo>
                        <a:cubicBezTo>
                          <a:pt x="547" y="586"/>
                          <a:pt x="558" y="584"/>
                          <a:pt x="556" y="594"/>
                        </a:cubicBezTo>
                        <a:cubicBezTo>
                          <a:pt x="564" y="593"/>
                          <a:pt x="566" y="603"/>
                          <a:pt x="571" y="602"/>
                        </a:cubicBezTo>
                        <a:cubicBezTo>
                          <a:pt x="571" y="594"/>
                          <a:pt x="566" y="591"/>
                          <a:pt x="560" y="590"/>
                        </a:cubicBezTo>
                        <a:cubicBezTo>
                          <a:pt x="558" y="584"/>
                          <a:pt x="553" y="581"/>
                          <a:pt x="549" y="578"/>
                        </a:cubicBezTo>
                        <a:cubicBezTo>
                          <a:pt x="550" y="575"/>
                          <a:pt x="552" y="574"/>
                          <a:pt x="553" y="572"/>
                        </a:cubicBezTo>
                        <a:cubicBezTo>
                          <a:pt x="550" y="570"/>
                          <a:pt x="551" y="565"/>
                          <a:pt x="546" y="565"/>
                        </a:cubicBezTo>
                        <a:close/>
                        <a:moveTo>
                          <a:pt x="865" y="566"/>
                        </a:moveTo>
                        <a:cubicBezTo>
                          <a:pt x="864" y="567"/>
                          <a:pt x="864" y="571"/>
                          <a:pt x="865" y="572"/>
                        </a:cubicBezTo>
                        <a:cubicBezTo>
                          <a:pt x="869" y="572"/>
                          <a:pt x="868" y="569"/>
                          <a:pt x="868" y="566"/>
                        </a:cubicBezTo>
                        <a:lnTo>
                          <a:pt x="865" y="566"/>
                        </a:lnTo>
                        <a:close/>
                        <a:moveTo>
                          <a:pt x="1018" y="587"/>
                        </a:moveTo>
                        <a:cubicBezTo>
                          <a:pt x="1008" y="568"/>
                          <a:pt x="989" y="605"/>
                          <a:pt x="990" y="617"/>
                        </a:cubicBezTo>
                        <a:cubicBezTo>
                          <a:pt x="996" y="621"/>
                          <a:pt x="1003" y="625"/>
                          <a:pt x="1014" y="624"/>
                        </a:cubicBezTo>
                        <a:cubicBezTo>
                          <a:pt x="1022" y="617"/>
                          <a:pt x="1021" y="601"/>
                          <a:pt x="1014" y="594"/>
                        </a:cubicBezTo>
                        <a:cubicBezTo>
                          <a:pt x="1015" y="592"/>
                          <a:pt x="1018" y="591"/>
                          <a:pt x="1018" y="587"/>
                        </a:cubicBezTo>
                        <a:close/>
                        <a:moveTo>
                          <a:pt x="485" y="588"/>
                        </a:moveTo>
                        <a:cubicBezTo>
                          <a:pt x="486" y="590"/>
                          <a:pt x="488" y="590"/>
                          <a:pt x="490" y="590"/>
                        </a:cubicBezTo>
                        <a:cubicBezTo>
                          <a:pt x="490" y="584"/>
                          <a:pt x="490" y="584"/>
                          <a:pt x="490" y="584"/>
                        </a:cubicBezTo>
                        <a:cubicBezTo>
                          <a:pt x="487" y="584"/>
                          <a:pt x="485" y="585"/>
                          <a:pt x="485" y="588"/>
                        </a:cubicBezTo>
                        <a:close/>
                        <a:moveTo>
                          <a:pt x="464" y="629"/>
                        </a:moveTo>
                        <a:cubicBezTo>
                          <a:pt x="466" y="627"/>
                          <a:pt x="465" y="623"/>
                          <a:pt x="470" y="624"/>
                        </a:cubicBezTo>
                        <a:cubicBezTo>
                          <a:pt x="471" y="631"/>
                          <a:pt x="464" y="632"/>
                          <a:pt x="467" y="638"/>
                        </a:cubicBezTo>
                        <a:cubicBezTo>
                          <a:pt x="477" y="637"/>
                          <a:pt x="486" y="634"/>
                          <a:pt x="489" y="626"/>
                        </a:cubicBezTo>
                        <a:cubicBezTo>
                          <a:pt x="487" y="620"/>
                          <a:pt x="489" y="617"/>
                          <a:pt x="494" y="616"/>
                        </a:cubicBezTo>
                        <a:cubicBezTo>
                          <a:pt x="501" y="623"/>
                          <a:pt x="517" y="618"/>
                          <a:pt x="506" y="608"/>
                        </a:cubicBezTo>
                        <a:cubicBezTo>
                          <a:pt x="504" y="608"/>
                          <a:pt x="504" y="610"/>
                          <a:pt x="502" y="609"/>
                        </a:cubicBezTo>
                        <a:cubicBezTo>
                          <a:pt x="499" y="602"/>
                          <a:pt x="494" y="604"/>
                          <a:pt x="487" y="605"/>
                        </a:cubicBezTo>
                        <a:cubicBezTo>
                          <a:pt x="484" y="601"/>
                          <a:pt x="479" y="598"/>
                          <a:pt x="474" y="596"/>
                        </a:cubicBezTo>
                        <a:cubicBezTo>
                          <a:pt x="475" y="594"/>
                          <a:pt x="477" y="593"/>
                          <a:pt x="477" y="590"/>
                        </a:cubicBezTo>
                        <a:cubicBezTo>
                          <a:pt x="474" y="591"/>
                          <a:pt x="466" y="594"/>
                          <a:pt x="463" y="599"/>
                        </a:cubicBezTo>
                        <a:cubicBezTo>
                          <a:pt x="462" y="602"/>
                          <a:pt x="464" y="607"/>
                          <a:pt x="462" y="612"/>
                        </a:cubicBezTo>
                        <a:cubicBezTo>
                          <a:pt x="460" y="620"/>
                          <a:pt x="456" y="625"/>
                          <a:pt x="464" y="629"/>
                        </a:cubicBezTo>
                        <a:close/>
                        <a:moveTo>
                          <a:pt x="847" y="610"/>
                        </a:moveTo>
                        <a:cubicBezTo>
                          <a:pt x="851" y="611"/>
                          <a:pt x="852" y="608"/>
                          <a:pt x="852" y="604"/>
                        </a:cubicBezTo>
                        <a:cubicBezTo>
                          <a:pt x="848" y="603"/>
                          <a:pt x="848" y="607"/>
                          <a:pt x="847" y="610"/>
                        </a:cubicBezTo>
                        <a:close/>
                        <a:moveTo>
                          <a:pt x="572" y="609"/>
                        </a:moveTo>
                        <a:cubicBezTo>
                          <a:pt x="566" y="608"/>
                          <a:pt x="566" y="613"/>
                          <a:pt x="564" y="616"/>
                        </a:cubicBezTo>
                        <a:cubicBezTo>
                          <a:pt x="555" y="622"/>
                          <a:pt x="546" y="628"/>
                          <a:pt x="538" y="634"/>
                        </a:cubicBezTo>
                        <a:cubicBezTo>
                          <a:pt x="541" y="640"/>
                          <a:pt x="547" y="634"/>
                          <a:pt x="551" y="636"/>
                        </a:cubicBezTo>
                        <a:cubicBezTo>
                          <a:pt x="551" y="640"/>
                          <a:pt x="545" y="641"/>
                          <a:pt x="548" y="644"/>
                        </a:cubicBezTo>
                        <a:cubicBezTo>
                          <a:pt x="552" y="645"/>
                          <a:pt x="554" y="643"/>
                          <a:pt x="557" y="642"/>
                        </a:cubicBezTo>
                        <a:cubicBezTo>
                          <a:pt x="557" y="648"/>
                          <a:pt x="557" y="655"/>
                          <a:pt x="556" y="659"/>
                        </a:cubicBezTo>
                        <a:cubicBezTo>
                          <a:pt x="554" y="660"/>
                          <a:pt x="552" y="661"/>
                          <a:pt x="550" y="662"/>
                        </a:cubicBezTo>
                        <a:cubicBezTo>
                          <a:pt x="548" y="667"/>
                          <a:pt x="552" y="667"/>
                          <a:pt x="552" y="671"/>
                        </a:cubicBezTo>
                        <a:cubicBezTo>
                          <a:pt x="550" y="671"/>
                          <a:pt x="549" y="672"/>
                          <a:pt x="548" y="672"/>
                        </a:cubicBezTo>
                        <a:cubicBezTo>
                          <a:pt x="550" y="681"/>
                          <a:pt x="539" y="679"/>
                          <a:pt x="542" y="686"/>
                        </a:cubicBezTo>
                        <a:cubicBezTo>
                          <a:pt x="547" y="687"/>
                          <a:pt x="557" y="682"/>
                          <a:pt x="557" y="689"/>
                        </a:cubicBezTo>
                        <a:cubicBezTo>
                          <a:pt x="557" y="690"/>
                          <a:pt x="555" y="690"/>
                          <a:pt x="553" y="690"/>
                        </a:cubicBezTo>
                        <a:cubicBezTo>
                          <a:pt x="553" y="694"/>
                          <a:pt x="554" y="695"/>
                          <a:pt x="555" y="698"/>
                        </a:cubicBezTo>
                        <a:cubicBezTo>
                          <a:pt x="564" y="697"/>
                          <a:pt x="570" y="699"/>
                          <a:pt x="570" y="708"/>
                        </a:cubicBezTo>
                        <a:cubicBezTo>
                          <a:pt x="569" y="711"/>
                          <a:pt x="565" y="711"/>
                          <a:pt x="565" y="714"/>
                        </a:cubicBezTo>
                        <a:cubicBezTo>
                          <a:pt x="573" y="725"/>
                          <a:pt x="580" y="736"/>
                          <a:pt x="596" y="740"/>
                        </a:cubicBezTo>
                        <a:cubicBezTo>
                          <a:pt x="596" y="735"/>
                          <a:pt x="593" y="730"/>
                          <a:pt x="598" y="728"/>
                        </a:cubicBezTo>
                        <a:cubicBezTo>
                          <a:pt x="602" y="729"/>
                          <a:pt x="606" y="730"/>
                          <a:pt x="610" y="730"/>
                        </a:cubicBezTo>
                        <a:cubicBezTo>
                          <a:pt x="612" y="728"/>
                          <a:pt x="611" y="724"/>
                          <a:pt x="615" y="724"/>
                        </a:cubicBezTo>
                        <a:cubicBezTo>
                          <a:pt x="620" y="726"/>
                          <a:pt x="624" y="726"/>
                          <a:pt x="630" y="727"/>
                        </a:cubicBezTo>
                        <a:cubicBezTo>
                          <a:pt x="633" y="726"/>
                          <a:pt x="630" y="720"/>
                          <a:pt x="632" y="719"/>
                        </a:cubicBezTo>
                        <a:cubicBezTo>
                          <a:pt x="637" y="724"/>
                          <a:pt x="642" y="722"/>
                          <a:pt x="650" y="722"/>
                        </a:cubicBezTo>
                        <a:cubicBezTo>
                          <a:pt x="654" y="712"/>
                          <a:pt x="652" y="706"/>
                          <a:pt x="653" y="698"/>
                        </a:cubicBezTo>
                        <a:cubicBezTo>
                          <a:pt x="663" y="694"/>
                          <a:pt x="671" y="678"/>
                          <a:pt x="662" y="670"/>
                        </a:cubicBezTo>
                        <a:cubicBezTo>
                          <a:pt x="650" y="667"/>
                          <a:pt x="643" y="671"/>
                          <a:pt x="636" y="670"/>
                        </a:cubicBezTo>
                        <a:cubicBezTo>
                          <a:pt x="635" y="666"/>
                          <a:pt x="639" y="667"/>
                          <a:pt x="638" y="663"/>
                        </a:cubicBezTo>
                        <a:cubicBezTo>
                          <a:pt x="633" y="651"/>
                          <a:pt x="616" y="656"/>
                          <a:pt x="607" y="650"/>
                        </a:cubicBezTo>
                        <a:cubicBezTo>
                          <a:pt x="605" y="648"/>
                          <a:pt x="606" y="644"/>
                          <a:pt x="603" y="641"/>
                        </a:cubicBezTo>
                        <a:cubicBezTo>
                          <a:pt x="600" y="636"/>
                          <a:pt x="595" y="635"/>
                          <a:pt x="595" y="628"/>
                        </a:cubicBezTo>
                        <a:cubicBezTo>
                          <a:pt x="590" y="628"/>
                          <a:pt x="588" y="629"/>
                          <a:pt x="584" y="629"/>
                        </a:cubicBezTo>
                        <a:cubicBezTo>
                          <a:pt x="585" y="621"/>
                          <a:pt x="572" y="619"/>
                          <a:pt x="572" y="609"/>
                        </a:cubicBezTo>
                        <a:close/>
                        <a:moveTo>
                          <a:pt x="820" y="626"/>
                        </a:moveTo>
                        <a:cubicBezTo>
                          <a:pt x="802" y="622"/>
                          <a:pt x="798" y="633"/>
                          <a:pt x="791" y="640"/>
                        </a:cubicBezTo>
                        <a:cubicBezTo>
                          <a:pt x="787" y="643"/>
                          <a:pt x="780" y="645"/>
                          <a:pt x="775" y="649"/>
                        </a:cubicBezTo>
                        <a:cubicBezTo>
                          <a:pt x="769" y="654"/>
                          <a:pt x="768" y="659"/>
                          <a:pt x="764" y="661"/>
                        </a:cubicBezTo>
                        <a:cubicBezTo>
                          <a:pt x="762" y="662"/>
                          <a:pt x="762" y="660"/>
                          <a:pt x="759" y="660"/>
                        </a:cubicBezTo>
                        <a:cubicBezTo>
                          <a:pt x="755" y="661"/>
                          <a:pt x="753" y="664"/>
                          <a:pt x="749" y="661"/>
                        </a:cubicBezTo>
                        <a:cubicBezTo>
                          <a:pt x="751" y="669"/>
                          <a:pt x="739" y="675"/>
                          <a:pt x="736" y="681"/>
                        </a:cubicBezTo>
                        <a:cubicBezTo>
                          <a:pt x="733" y="681"/>
                          <a:pt x="730" y="679"/>
                          <a:pt x="727" y="681"/>
                        </a:cubicBezTo>
                        <a:cubicBezTo>
                          <a:pt x="729" y="688"/>
                          <a:pt x="729" y="689"/>
                          <a:pt x="729" y="697"/>
                        </a:cubicBezTo>
                        <a:cubicBezTo>
                          <a:pt x="725" y="696"/>
                          <a:pt x="724" y="698"/>
                          <a:pt x="720" y="698"/>
                        </a:cubicBezTo>
                        <a:cubicBezTo>
                          <a:pt x="718" y="700"/>
                          <a:pt x="718" y="705"/>
                          <a:pt x="716" y="707"/>
                        </a:cubicBezTo>
                        <a:cubicBezTo>
                          <a:pt x="709" y="708"/>
                          <a:pt x="710" y="702"/>
                          <a:pt x="705" y="701"/>
                        </a:cubicBezTo>
                        <a:cubicBezTo>
                          <a:pt x="696" y="700"/>
                          <a:pt x="693" y="711"/>
                          <a:pt x="689" y="719"/>
                        </a:cubicBezTo>
                        <a:cubicBezTo>
                          <a:pt x="700" y="728"/>
                          <a:pt x="702" y="703"/>
                          <a:pt x="711" y="711"/>
                        </a:cubicBezTo>
                        <a:cubicBezTo>
                          <a:pt x="710" y="713"/>
                          <a:pt x="706" y="711"/>
                          <a:pt x="704" y="712"/>
                        </a:cubicBezTo>
                        <a:cubicBezTo>
                          <a:pt x="704" y="717"/>
                          <a:pt x="700" y="718"/>
                          <a:pt x="699" y="723"/>
                        </a:cubicBezTo>
                        <a:cubicBezTo>
                          <a:pt x="704" y="729"/>
                          <a:pt x="702" y="741"/>
                          <a:pt x="704" y="750"/>
                        </a:cubicBezTo>
                        <a:cubicBezTo>
                          <a:pt x="694" y="750"/>
                          <a:pt x="685" y="756"/>
                          <a:pt x="676" y="754"/>
                        </a:cubicBezTo>
                        <a:cubicBezTo>
                          <a:pt x="673" y="765"/>
                          <a:pt x="655" y="762"/>
                          <a:pt x="646" y="767"/>
                        </a:cubicBezTo>
                        <a:cubicBezTo>
                          <a:pt x="644" y="765"/>
                          <a:pt x="645" y="761"/>
                          <a:pt x="641" y="761"/>
                        </a:cubicBezTo>
                        <a:cubicBezTo>
                          <a:pt x="635" y="766"/>
                          <a:pt x="626" y="767"/>
                          <a:pt x="619" y="770"/>
                        </a:cubicBezTo>
                        <a:cubicBezTo>
                          <a:pt x="619" y="774"/>
                          <a:pt x="622" y="781"/>
                          <a:pt x="617" y="782"/>
                        </a:cubicBezTo>
                        <a:cubicBezTo>
                          <a:pt x="615" y="781"/>
                          <a:pt x="614" y="778"/>
                          <a:pt x="612" y="777"/>
                        </a:cubicBezTo>
                        <a:cubicBezTo>
                          <a:pt x="602" y="779"/>
                          <a:pt x="602" y="786"/>
                          <a:pt x="591" y="782"/>
                        </a:cubicBezTo>
                        <a:cubicBezTo>
                          <a:pt x="589" y="786"/>
                          <a:pt x="591" y="792"/>
                          <a:pt x="597" y="791"/>
                        </a:cubicBezTo>
                        <a:cubicBezTo>
                          <a:pt x="600" y="791"/>
                          <a:pt x="597" y="785"/>
                          <a:pt x="601" y="786"/>
                        </a:cubicBezTo>
                        <a:cubicBezTo>
                          <a:pt x="605" y="789"/>
                          <a:pt x="601" y="790"/>
                          <a:pt x="601" y="795"/>
                        </a:cubicBezTo>
                        <a:cubicBezTo>
                          <a:pt x="611" y="795"/>
                          <a:pt x="611" y="795"/>
                          <a:pt x="611" y="795"/>
                        </a:cubicBezTo>
                        <a:cubicBezTo>
                          <a:pt x="617" y="784"/>
                          <a:pt x="635" y="787"/>
                          <a:pt x="647" y="783"/>
                        </a:cubicBezTo>
                        <a:cubicBezTo>
                          <a:pt x="654" y="770"/>
                          <a:pt x="682" y="777"/>
                          <a:pt x="692" y="767"/>
                        </a:cubicBezTo>
                        <a:cubicBezTo>
                          <a:pt x="694" y="768"/>
                          <a:pt x="698" y="769"/>
                          <a:pt x="702" y="769"/>
                        </a:cubicBezTo>
                        <a:cubicBezTo>
                          <a:pt x="704" y="766"/>
                          <a:pt x="701" y="763"/>
                          <a:pt x="704" y="762"/>
                        </a:cubicBezTo>
                        <a:cubicBezTo>
                          <a:pt x="708" y="761"/>
                          <a:pt x="711" y="764"/>
                          <a:pt x="713" y="762"/>
                        </a:cubicBezTo>
                        <a:cubicBezTo>
                          <a:pt x="711" y="758"/>
                          <a:pt x="705" y="757"/>
                          <a:pt x="705" y="751"/>
                        </a:cubicBezTo>
                        <a:cubicBezTo>
                          <a:pt x="711" y="751"/>
                          <a:pt x="717" y="748"/>
                          <a:pt x="721" y="751"/>
                        </a:cubicBezTo>
                        <a:cubicBezTo>
                          <a:pt x="726" y="739"/>
                          <a:pt x="743" y="740"/>
                          <a:pt x="745" y="725"/>
                        </a:cubicBezTo>
                        <a:cubicBezTo>
                          <a:pt x="764" y="719"/>
                          <a:pt x="764" y="695"/>
                          <a:pt x="777" y="683"/>
                        </a:cubicBezTo>
                        <a:cubicBezTo>
                          <a:pt x="783" y="683"/>
                          <a:pt x="783" y="683"/>
                          <a:pt x="783" y="683"/>
                        </a:cubicBezTo>
                        <a:cubicBezTo>
                          <a:pt x="783" y="670"/>
                          <a:pt x="788" y="662"/>
                          <a:pt x="799" y="660"/>
                        </a:cubicBezTo>
                        <a:cubicBezTo>
                          <a:pt x="801" y="659"/>
                          <a:pt x="801" y="656"/>
                          <a:pt x="802" y="654"/>
                        </a:cubicBezTo>
                        <a:cubicBezTo>
                          <a:pt x="807" y="652"/>
                          <a:pt x="809" y="647"/>
                          <a:pt x="813" y="644"/>
                        </a:cubicBezTo>
                        <a:cubicBezTo>
                          <a:pt x="819" y="638"/>
                          <a:pt x="831" y="635"/>
                          <a:pt x="832" y="624"/>
                        </a:cubicBezTo>
                        <a:cubicBezTo>
                          <a:pt x="829" y="620"/>
                          <a:pt x="822" y="622"/>
                          <a:pt x="820" y="626"/>
                        </a:cubicBezTo>
                        <a:close/>
                        <a:moveTo>
                          <a:pt x="515" y="628"/>
                        </a:moveTo>
                        <a:cubicBezTo>
                          <a:pt x="514" y="620"/>
                          <a:pt x="503" y="629"/>
                          <a:pt x="510" y="632"/>
                        </a:cubicBezTo>
                        <a:cubicBezTo>
                          <a:pt x="511" y="630"/>
                          <a:pt x="513" y="629"/>
                          <a:pt x="515" y="628"/>
                        </a:cubicBezTo>
                        <a:close/>
                        <a:moveTo>
                          <a:pt x="528" y="630"/>
                        </a:moveTo>
                        <a:cubicBezTo>
                          <a:pt x="529" y="629"/>
                          <a:pt x="529" y="626"/>
                          <a:pt x="528" y="625"/>
                        </a:cubicBezTo>
                        <a:cubicBezTo>
                          <a:pt x="524" y="624"/>
                          <a:pt x="523" y="626"/>
                          <a:pt x="523" y="628"/>
                        </a:cubicBezTo>
                        <a:cubicBezTo>
                          <a:pt x="526" y="628"/>
                          <a:pt x="525" y="631"/>
                          <a:pt x="528" y="630"/>
                        </a:cubicBezTo>
                        <a:close/>
                        <a:moveTo>
                          <a:pt x="672" y="646"/>
                        </a:moveTo>
                        <a:cubicBezTo>
                          <a:pt x="674" y="648"/>
                          <a:pt x="679" y="646"/>
                          <a:pt x="678" y="642"/>
                        </a:cubicBezTo>
                        <a:cubicBezTo>
                          <a:pt x="675" y="640"/>
                          <a:pt x="672" y="642"/>
                          <a:pt x="672" y="646"/>
                        </a:cubicBezTo>
                        <a:close/>
                        <a:moveTo>
                          <a:pt x="475" y="647"/>
                        </a:moveTo>
                        <a:cubicBezTo>
                          <a:pt x="471" y="646"/>
                          <a:pt x="471" y="648"/>
                          <a:pt x="472" y="651"/>
                        </a:cubicBezTo>
                        <a:cubicBezTo>
                          <a:pt x="474" y="651"/>
                          <a:pt x="475" y="649"/>
                          <a:pt x="475" y="647"/>
                        </a:cubicBezTo>
                        <a:close/>
                        <a:moveTo>
                          <a:pt x="457" y="649"/>
                        </a:moveTo>
                        <a:cubicBezTo>
                          <a:pt x="453" y="649"/>
                          <a:pt x="453" y="649"/>
                          <a:pt x="453" y="649"/>
                        </a:cubicBezTo>
                        <a:cubicBezTo>
                          <a:pt x="452" y="653"/>
                          <a:pt x="452" y="657"/>
                          <a:pt x="457" y="656"/>
                        </a:cubicBezTo>
                        <a:lnTo>
                          <a:pt x="457" y="649"/>
                        </a:lnTo>
                        <a:close/>
                        <a:moveTo>
                          <a:pt x="816" y="658"/>
                        </a:moveTo>
                        <a:cubicBezTo>
                          <a:pt x="819" y="660"/>
                          <a:pt x="825" y="657"/>
                          <a:pt x="825" y="653"/>
                        </a:cubicBezTo>
                        <a:cubicBezTo>
                          <a:pt x="821" y="651"/>
                          <a:pt x="816" y="654"/>
                          <a:pt x="816" y="658"/>
                        </a:cubicBezTo>
                        <a:close/>
                        <a:moveTo>
                          <a:pt x="796" y="678"/>
                        </a:moveTo>
                        <a:cubicBezTo>
                          <a:pt x="798" y="678"/>
                          <a:pt x="798" y="679"/>
                          <a:pt x="799" y="679"/>
                        </a:cubicBezTo>
                        <a:cubicBezTo>
                          <a:pt x="802" y="676"/>
                          <a:pt x="806" y="673"/>
                          <a:pt x="807" y="668"/>
                        </a:cubicBezTo>
                        <a:cubicBezTo>
                          <a:pt x="801" y="665"/>
                          <a:pt x="795" y="671"/>
                          <a:pt x="796" y="678"/>
                        </a:cubicBezTo>
                        <a:close/>
                        <a:moveTo>
                          <a:pt x="435" y="673"/>
                        </a:moveTo>
                        <a:cubicBezTo>
                          <a:pt x="431" y="673"/>
                          <a:pt x="427" y="673"/>
                          <a:pt x="428" y="677"/>
                        </a:cubicBezTo>
                        <a:cubicBezTo>
                          <a:pt x="431" y="680"/>
                          <a:pt x="436" y="677"/>
                          <a:pt x="435" y="673"/>
                        </a:cubicBezTo>
                        <a:close/>
                        <a:moveTo>
                          <a:pt x="714" y="677"/>
                        </a:moveTo>
                        <a:cubicBezTo>
                          <a:pt x="717" y="678"/>
                          <a:pt x="719" y="676"/>
                          <a:pt x="719" y="673"/>
                        </a:cubicBezTo>
                        <a:cubicBezTo>
                          <a:pt x="715" y="672"/>
                          <a:pt x="713" y="674"/>
                          <a:pt x="714" y="677"/>
                        </a:cubicBezTo>
                        <a:close/>
                        <a:moveTo>
                          <a:pt x="429" y="702"/>
                        </a:moveTo>
                        <a:cubicBezTo>
                          <a:pt x="432" y="702"/>
                          <a:pt x="436" y="700"/>
                          <a:pt x="437" y="703"/>
                        </a:cubicBezTo>
                        <a:cubicBezTo>
                          <a:pt x="437" y="708"/>
                          <a:pt x="432" y="707"/>
                          <a:pt x="432" y="712"/>
                        </a:cubicBezTo>
                        <a:cubicBezTo>
                          <a:pt x="442" y="713"/>
                          <a:pt x="449" y="701"/>
                          <a:pt x="450" y="689"/>
                        </a:cubicBezTo>
                        <a:cubicBezTo>
                          <a:pt x="449" y="685"/>
                          <a:pt x="444" y="685"/>
                          <a:pt x="445" y="679"/>
                        </a:cubicBezTo>
                        <a:cubicBezTo>
                          <a:pt x="443" y="678"/>
                          <a:pt x="440" y="677"/>
                          <a:pt x="438" y="676"/>
                        </a:cubicBezTo>
                        <a:cubicBezTo>
                          <a:pt x="437" y="683"/>
                          <a:pt x="443" y="688"/>
                          <a:pt x="441" y="694"/>
                        </a:cubicBezTo>
                        <a:cubicBezTo>
                          <a:pt x="437" y="693"/>
                          <a:pt x="437" y="689"/>
                          <a:pt x="431" y="690"/>
                        </a:cubicBezTo>
                        <a:cubicBezTo>
                          <a:pt x="430" y="691"/>
                          <a:pt x="428" y="691"/>
                          <a:pt x="428" y="692"/>
                        </a:cubicBezTo>
                        <a:cubicBezTo>
                          <a:pt x="428" y="697"/>
                          <a:pt x="431" y="698"/>
                          <a:pt x="429" y="702"/>
                        </a:cubicBezTo>
                        <a:close/>
                        <a:moveTo>
                          <a:pt x="493" y="683"/>
                        </a:moveTo>
                        <a:cubicBezTo>
                          <a:pt x="491" y="685"/>
                          <a:pt x="489" y="686"/>
                          <a:pt x="485" y="686"/>
                        </a:cubicBezTo>
                        <a:cubicBezTo>
                          <a:pt x="483" y="682"/>
                          <a:pt x="471" y="677"/>
                          <a:pt x="469" y="684"/>
                        </a:cubicBezTo>
                        <a:cubicBezTo>
                          <a:pt x="474" y="686"/>
                          <a:pt x="477" y="688"/>
                          <a:pt x="479" y="693"/>
                        </a:cubicBezTo>
                        <a:cubicBezTo>
                          <a:pt x="483" y="690"/>
                          <a:pt x="485" y="695"/>
                          <a:pt x="490" y="695"/>
                        </a:cubicBezTo>
                        <a:cubicBezTo>
                          <a:pt x="496" y="694"/>
                          <a:pt x="502" y="688"/>
                          <a:pt x="508" y="688"/>
                        </a:cubicBezTo>
                        <a:cubicBezTo>
                          <a:pt x="510" y="688"/>
                          <a:pt x="512" y="690"/>
                          <a:pt x="514" y="690"/>
                        </a:cubicBezTo>
                        <a:cubicBezTo>
                          <a:pt x="525" y="691"/>
                          <a:pt x="531" y="684"/>
                          <a:pt x="531" y="698"/>
                        </a:cubicBezTo>
                        <a:cubicBezTo>
                          <a:pt x="526" y="699"/>
                          <a:pt x="524" y="705"/>
                          <a:pt x="519" y="707"/>
                        </a:cubicBezTo>
                        <a:cubicBezTo>
                          <a:pt x="516" y="706"/>
                          <a:pt x="516" y="703"/>
                          <a:pt x="513" y="701"/>
                        </a:cubicBezTo>
                        <a:cubicBezTo>
                          <a:pt x="504" y="705"/>
                          <a:pt x="496" y="694"/>
                          <a:pt x="493" y="705"/>
                        </a:cubicBezTo>
                        <a:cubicBezTo>
                          <a:pt x="495" y="707"/>
                          <a:pt x="499" y="706"/>
                          <a:pt x="503" y="706"/>
                        </a:cubicBezTo>
                        <a:cubicBezTo>
                          <a:pt x="504" y="711"/>
                          <a:pt x="508" y="713"/>
                          <a:pt x="512" y="715"/>
                        </a:cubicBezTo>
                        <a:cubicBezTo>
                          <a:pt x="504" y="716"/>
                          <a:pt x="508" y="729"/>
                          <a:pt x="502" y="731"/>
                        </a:cubicBezTo>
                        <a:cubicBezTo>
                          <a:pt x="501" y="735"/>
                          <a:pt x="505" y="734"/>
                          <a:pt x="505" y="738"/>
                        </a:cubicBezTo>
                        <a:cubicBezTo>
                          <a:pt x="501" y="743"/>
                          <a:pt x="492" y="746"/>
                          <a:pt x="496" y="755"/>
                        </a:cubicBezTo>
                        <a:cubicBezTo>
                          <a:pt x="499" y="757"/>
                          <a:pt x="501" y="754"/>
                          <a:pt x="504" y="756"/>
                        </a:cubicBezTo>
                        <a:cubicBezTo>
                          <a:pt x="504" y="763"/>
                          <a:pt x="504" y="763"/>
                          <a:pt x="504" y="763"/>
                        </a:cubicBezTo>
                        <a:cubicBezTo>
                          <a:pt x="509" y="763"/>
                          <a:pt x="509" y="760"/>
                          <a:pt x="513" y="762"/>
                        </a:cubicBezTo>
                        <a:cubicBezTo>
                          <a:pt x="517" y="746"/>
                          <a:pt x="519" y="728"/>
                          <a:pt x="529" y="718"/>
                        </a:cubicBezTo>
                        <a:cubicBezTo>
                          <a:pt x="529" y="728"/>
                          <a:pt x="524" y="742"/>
                          <a:pt x="532" y="750"/>
                        </a:cubicBezTo>
                        <a:cubicBezTo>
                          <a:pt x="529" y="763"/>
                          <a:pt x="546" y="764"/>
                          <a:pt x="546" y="753"/>
                        </a:cubicBezTo>
                        <a:cubicBezTo>
                          <a:pt x="546" y="751"/>
                          <a:pt x="542" y="749"/>
                          <a:pt x="541" y="746"/>
                        </a:cubicBezTo>
                        <a:cubicBezTo>
                          <a:pt x="539" y="740"/>
                          <a:pt x="542" y="735"/>
                          <a:pt x="542" y="731"/>
                        </a:cubicBezTo>
                        <a:cubicBezTo>
                          <a:pt x="545" y="731"/>
                          <a:pt x="548" y="732"/>
                          <a:pt x="550" y="730"/>
                        </a:cubicBezTo>
                        <a:cubicBezTo>
                          <a:pt x="548" y="726"/>
                          <a:pt x="550" y="724"/>
                          <a:pt x="550" y="719"/>
                        </a:cubicBezTo>
                        <a:cubicBezTo>
                          <a:pt x="547" y="716"/>
                          <a:pt x="543" y="716"/>
                          <a:pt x="541" y="713"/>
                        </a:cubicBezTo>
                        <a:cubicBezTo>
                          <a:pt x="543" y="712"/>
                          <a:pt x="543" y="708"/>
                          <a:pt x="543" y="704"/>
                        </a:cubicBezTo>
                        <a:cubicBezTo>
                          <a:pt x="541" y="701"/>
                          <a:pt x="538" y="700"/>
                          <a:pt x="536" y="697"/>
                        </a:cubicBezTo>
                        <a:cubicBezTo>
                          <a:pt x="538" y="695"/>
                          <a:pt x="538" y="693"/>
                          <a:pt x="538" y="691"/>
                        </a:cubicBezTo>
                        <a:cubicBezTo>
                          <a:pt x="536" y="689"/>
                          <a:pt x="535" y="687"/>
                          <a:pt x="534" y="684"/>
                        </a:cubicBezTo>
                        <a:cubicBezTo>
                          <a:pt x="530" y="685"/>
                          <a:pt x="529" y="683"/>
                          <a:pt x="526" y="683"/>
                        </a:cubicBezTo>
                        <a:cubicBezTo>
                          <a:pt x="526" y="680"/>
                          <a:pt x="523" y="680"/>
                          <a:pt x="524" y="677"/>
                        </a:cubicBezTo>
                        <a:cubicBezTo>
                          <a:pt x="513" y="679"/>
                          <a:pt x="504" y="689"/>
                          <a:pt x="493" y="683"/>
                        </a:cubicBezTo>
                        <a:close/>
                        <a:moveTo>
                          <a:pt x="714" y="689"/>
                        </a:moveTo>
                        <a:cubicBezTo>
                          <a:pt x="716" y="688"/>
                          <a:pt x="719" y="683"/>
                          <a:pt x="715" y="681"/>
                        </a:cubicBezTo>
                        <a:cubicBezTo>
                          <a:pt x="712" y="682"/>
                          <a:pt x="710" y="688"/>
                          <a:pt x="714" y="689"/>
                        </a:cubicBezTo>
                        <a:close/>
                        <a:moveTo>
                          <a:pt x="716" y="691"/>
                        </a:moveTo>
                        <a:cubicBezTo>
                          <a:pt x="715" y="693"/>
                          <a:pt x="714" y="696"/>
                          <a:pt x="717" y="697"/>
                        </a:cubicBezTo>
                        <a:cubicBezTo>
                          <a:pt x="718" y="695"/>
                          <a:pt x="721" y="695"/>
                          <a:pt x="720" y="692"/>
                        </a:cubicBezTo>
                        <a:cubicBezTo>
                          <a:pt x="718" y="692"/>
                          <a:pt x="718" y="690"/>
                          <a:pt x="716" y="691"/>
                        </a:cubicBezTo>
                        <a:close/>
                        <a:moveTo>
                          <a:pt x="785" y="695"/>
                        </a:moveTo>
                        <a:cubicBezTo>
                          <a:pt x="782" y="697"/>
                          <a:pt x="780" y="700"/>
                          <a:pt x="781" y="706"/>
                        </a:cubicBezTo>
                        <a:cubicBezTo>
                          <a:pt x="787" y="707"/>
                          <a:pt x="788" y="702"/>
                          <a:pt x="788" y="696"/>
                        </a:cubicBezTo>
                        <a:cubicBezTo>
                          <a:pt x="786" y="696"/>
                          <a:pt x="786" y="695"/>
                          <a:pt x="785" y="695"/>
                        </a:cubicBezTo>
                        <a:close/>
                        <a:moveTo>
                          <a:pt x="772" y="710"/>
                        </a:moveTo>
                        <a:cubicBezTo>
                          <a:pt x="774" y="712"/>
                          <a:pt x="778" y="710"/>
                          <a:pt x="778" y="708"/>
                        </a:cubicBezTo>
                        <a:cubicBezTo>
                          <a:pt x="776" y="706"/>
                          <a:pt x="773" y="708"/>
                          <a:pt x="772" y="710"/>
                        </a:cubicBezTo>
                        <a:close/>
                        <a:moveTo>
                          <a:pt x="232" y="846"/>
                        </a:moveTo>
                        <a:cubicBezTo>
                          <a:pt x="227" y="850"/>
                          <a:pt x="224" y="857"/>
                          <a:pt x="223" y="866"/>
                        </a:cubicBezTo>
                        <a:cubicBezTo>
                          <a:pt x="229" y="866"/>
                          <a:pt x="228" y="861"/>
                          <a:pt x="233" y="858"/>
                        </a:cubicBezTo>
                        <a:cubicBezTo>
                          <a:pt x="239" y="855"/>
                          <a:pt x="247" y="856"/>
                          <a:pt x="250" y="851"/>
                        </a:cubicBezTo>
                        <a:cubicBezTo>
                          <a:pt x="254" y="845"/>
                          <a:pt x="249" y="837"/>
                          <a:pt x="258" y="835"/>
                        </a:cubicBezTo>
                        <a:cubicBezTo>
                          <a:pt x="255" y="819"/>
                          <a:pt x="270" y="822"/>
                          <a:pt x="274" y="815"/>
                        </a:cubicBezTo>
                        <a:cubicBezTo>
                          <a:pt x="279" y="815"/>
                          <a:pt x="284" y="817"/>
                          <a:pt x="285" y="821"/>
                        </a:cubicBezTo>
                        <a:cubicBezTo>
                          <a:pt x="288" y="822"/>
                          <a:pt x="291" y="818"/>
                          <a:pt x="292" y="820"/>
                        </a:cubicBezTo>
                        <a:cubicBezTo>
                          <a:pt x="292" y="824"/>
                          <a:pt x="286" y="825"/>
                          <a:pt x="289" y="828"/>
                        </a:cubicBezTo>
                        <a:cubicBezTo>
                          <a:pt x="301" y="834"/>
                          <a:pt x="320" y="825"/>
                          <a:pt x="322" y="812"/>
                        </a:cubicBezTo>
                        <a:cubicBezTo>
                          <a:pt x="327" y="813"/>
                          <a:pt x="339" y="813"/>
                          <a:pt x="344" y="812"/>
                        </a:cubicBezTo>
                        <a:cubicBezTo>
                          <a:pt x="343" y="804"/>
                          <a:pt x="337" y="801"/>
                          <a:pt x="331" y="801"/>
                        </a:cubicBezTo>
                        <a:cubicBezTo>
                          <a:pt x="334" y="795"/>
                          <a:pt x="331" y="788"/>
                          <a:pt x="334" y="782"/>
                        </a:cubicBezTo>
                        <a:cubicBezTo>
                          <a:pt x="335" y="778"/>
                          <a:pt x="351" y="767"/>
                          <a:pt x="356" y="765"/>
                        </a:cubicBezTo>
                        <a:cubicBezTo>
                          <a:pt x="358" y="764"/>
                          <a:pt x="362" y="765"/>
                          <a:pt x="364" y="764"/>
                        </a:cubicBezTo>
                        <a:cubicBezTo>
                          <a:pt x="366" y="763"/>
                          <a:pt x="368" y="758"/>
                          <a:pt x="371" y="756"/>
                        </a:cubicBezTo>
                        <a:cubicBezTo>
                          <a:pt x="376" y="754"/>
                          <a:pt x="378" y="751"/>
                          <a:pt x="381" y="748"/>
                        </a:cubicBezTo>
                        <a:cubicBezTo>
                          <a:pt x="383" y="751"/>
                          <a:pt x="384" y="757"/>
                          <a:pt x="390" y="756"/>
                        </a:cubicBezTo>
                        <a:cubicBezTo>
                          <a:pt x="391" y="753"/>
                          <a:pt x="390" y="750"/>
                          <a:pt x="389" y="748"/>
                        </a:cubicBezTo>
                        <a:cubicBezTo>
                          <a:pt x="390" y="743"/>
                          <a:pt x="398" y="744"/>
                          <a:pt x="398" y="739"/>
                        </a:cubicBezTo>
                        <a:cubicBezTo>
                          <a:pt x="392" y="737"/>
                          <a:pt x="382" y="738"/>
                          <a:pt x="377" y="737"/>
                        </a:cubicBezTo>
                        <a:cubicBezTo>
                          <a:pt x="379" y="729"/>
                          <a:pt x="391" y="737"/>
                          <a:pt x="396" y="732"/>
                        </a:cubicBezTo>
                        <a:cubicBezTo>
                          <a:pt x="398" y="731"/>
                          <a:pt x="396" y="726"/>
                          <a:pt x="398" y="724"/>
                        </a:cubicBezTo>
                        <a:cubicBezTo>
                          <a:pt x="406" y="725"/>
                          <a:pt x="413" y="721"/>
                          <a:pt x="410" y="715"/>
                        </a:cubicBezTo>
                        <a:cubicBezTo>
                          <a:pt x="407" y="714"/>
                          <a:pt x="407" y="718"/>
                          <a:pt x="405" y="718"/>
                        </a:cubicBezTo>
                        <a:cubicBezTo>
                          <a:pt x="396" y="707"/>
                          <a:pt x="386" y="712"/>
                          <a:pt x="375" y="718"/>
                        </a:cubicBezTo>
                        <a:cubicBezTo>
                          <a:pt x="371" y="722"/>
                          <a:pt x="372" y="731"/>
                          <a:pt x="372" y="739"/>
                        </a:cubicBezTo>
                        <a:cubicBezTo>
                          <a:pt x="371" y="740"/>
                          <a:pt x="369" y="740"/>
                          <a:pt x="367" y="740"/>
                        </a:cubicBezTo>
                        <a:cubicBezTo>
                          <a:pt x="369" y="754"/>
                          <a:pt x="349" y="749"/>
                          <a:pt x="351" y="738"/>
                        </a:cubicBezTo>
                        <a:cubicBezTo>
                          <a:pt x="340" y="738"/>
                          <a:pt x="340" y="738"/>
                          <a:pt x="340" y="738"/>
                        </a:cubicBezTo>
                        <a:cubicBezTo>
                          <a:pt x="342" y="735"/>
                          <a:pt x="341" y="734"/>
                          <a:pt x="339" y="732"/>
                        </a:cubicBezTo>
                        <a:cubicBezTo>
                          <a:pt x="329" y="728"/>
                          <a:pt x="325" y="741"/>
                          <a:pt x="314" y="745"/>
                        </a:cubicBezTo>
                        <a:cubicBezTo>
                          <a:pt x="312" y="746"/>
                          <a:pt x="309" y="745"/>
                          <a:pt x="307" y="746"/>
                        </a:cubicBezTo>
                        <a:cubicBezTo>
                          <a:pt x="305" y="746"/>
                          <a:pt x="303" y="749"/>
                          <a:pt x="301" y="750"/>
                        </a:cubicBezTo>
                        <a:cubicBezTo>
                          <a:pt x="300" y="751"/>
                          <a:pt x="298" y="750"/>
                          <a:pt x="296" y="750"/>
                        </a:cubicBezTo>
                        <a:cubicBezTo>
                          <a:pt x="286" y="754"/>
                          <a:pt x="278" y="764"/>
                          <a:pt x="271" y="769"/>
                        </a:cubicBezTo>
                        <a:cubicBezTo>
                          <a:pt x="265" y="773"/>
                          <a:pt x="259" y="777"/>
                          <a:pt x="256" y="783"/>
                        </a:cubicBezTo>
                        <a:cubicBezTo>
                          <a:pt x="256" y="793"/>
                          <a:pt x="256" y="793"/>
                          <a:pt x="256" y="793"/>
                        </a:cubicBezTo>
                        <a:cubicBezTo>
                          <a:pt x="249" y="796"/>
                          <a:pt x="241" y="798"/>
                          <a:pt x="240" y="806"/>
                        </a:cubicBezTo>
                        <a:cubicBezTo>
                          <a:pt x="240" y="810"/>
                          <a:pt x="247" y="808"/>
                          <a:pt x="247" y="813"/>
                        </a:cubicBezTo>
                        <a:cubicBezTo>
                          <a:pt x="243" y="821"/>
                          <a:pt x="238" y="828"/>
                          <a:pt x="237" y="839"/>
                        </a:cubicBezTo>
                        <a:cubicBezTo>
                          <a:pt x="234" y="839"/>
                          <a:pt x="232" y="839"/>
                          <a:pt x="231" y="840"/>
                        </a:cubicBezTo>
                        <a:cubicBezTo>
                          <a:pt x="230" y="843"/>
                          <a:pt x="232" y="843"/>
                          <a:pt x="232" y="846"/>
                        </a:cubicBezTo>
                        <a:close/>
                        <a:moveTo>
                          <a:pt x="492" y="714"/>
                        </a:moveTo>
                        <a:cubicBezTo>
                          <a:pt x="491" y="718"/>
                          <a:pt x="499" y="719"/>
                          <a:pt x="499" y="715"/>
                        </a:cubicBezTo>
                        <a:cubicBezTo>
                          <a:pt x="499" y="712"/>
                          <a:pt x="493" y="713"/>
                          <a:pt x="492" y="714"/>
                        </a:cubicBezTo>
                        <a:close/>
                        <a:moveTo>
                          <a:pt x="767" y="721"/>
                        </a:moveTo>
                        <a:cubicBezTo>
                          <a:pt x="771" y="720"/>
                          <a:pt x="774" y="717"/>
                          <a:pt x="775" y="713"/>
                        </a:cubicBezTo>
                        <a:cubicBezTo>
                          <a:pt x="770" y="713"/>
                          <a:pt x="765" y="717"/>
                          <a:pt x="767" y="721"/>
                        </a:cubicBezTo>
                        <a:close/>
                        <a:moveTo>
                          <a:pt x="673" y="724"/>
                        </a:moveTo>
                        <a:cubicBezTo>
                          <a:pt x="676" y="724"/>
                          <a:pt x="679" y="724"/>
                          <a:pt x="682" y="723"/>
                        </a:cubicBezTo>
                        <a:cubicBezTo>
                          <a:pt x="683" y="719"/>
                          <a:pt x="683" y="718"/>
                          <a:pt x="681" y="715"/>
                        </a:cubicBezTo>
                        <a:cubicBezTo>
                          <a:pt x="675" y="714"/>
                          <a:pt x="670" y="719"/>
                          <a:pt x="673" y="724"/>
                        </a:cubicBezTo>
                        <a:close/>
                        <a:moveTo>
                          <a:pt x="483" y="718"/>
                        </a:moveTo>
                        <a:cubicBezTo>
                          <a:pt x="479" y="714"/>
                          <a:pt x="469" y="720"/>
                          <a:pt x="464" y="722"/>
                        </a:cubicBezTo>
                        <a:cubicBezTo>
                          <a:pt x="471" y="721"/>
                          <a:pt x="482" y="724"/>
                          <a:pt x="483" y="718"/>
                        </a:cubicBezTo>
                        <a:close/>
                        <a:moveTo>
                          <a:pt x="411" y="749"/>
                        </a:moveTo>
                        <a:cubicBezTo>
                          <a:pt x="416" y="749"/>
                          <a:pt x="416" y="744"/>
                          <a:pt x="421" y="747"/>
                        </a:cubicBezTo>
                        <a:cubicBezTo>
                          <a:pt x="423" y="745"/>
                          <a:pt x="422" y="741"/>
                          <a:pt x="425" y="741"/>
                        </a:cubicBezTo>
                        <a:cubicBezTo>
                          <a:pt x="432" y="741"/>
                          <a:pt x="435" y="743"/>
                          <a:pt x="442" y="741"/>
                        </a:cubicBezTo>
                        <a:cubicBezTo>
                          <a:pt x="444" y="730"/>
                          <a:pt x="429" y="736"/>
                          <a:pt x="425" y="731"/>
                        </a:cubicBezTo>
                        <a:cubicBezTo>
                          <a:pt x="426" y="729"/>
                          <a:pt x="428" y="729"/>
                          <a:pt x="427" y="725"/>
                        </a:cubicBezTo>
                        <a:cubicBezTo>
                          <a:pt x="422" y="726"/>
                          <a:pt x="417" y="725"/>
                          <a:pt x="415" y="728"/>
                        </a:cubicBezTo>
                        <a:cubicBezTo>
                          <a:pt x="417" y="731"/>
                          <a:pt x="421" y="731"/>
                          <a:pt x="423" y="734"/>
                        </a:cubicBezTo>
                        <a:cubicBezTo>
                          <a:pt x="416" y="735"/>
                          <a:pt x="410" y="743"/>
                          <a:pt x="411" y="749"/>
                        </a:cubicBezTo>
                        <a:close/>
                        <a:moveTo>
                          <a:pt x="452" y="744"/>
                        </a:moveTo>
                        <a:cubicBezTo>
                          <a:pt x="476" y="744"/>
                          <a:pt x="452" y="721"/>
                          <a:pt x="452" y="744"/>
                        </a:cubicBezTo>
                        <a:close/>
                        <a:moveTo>
                          <a:pt x="245" y="752"/>
                        </a:moveTo>
                        <a:cubicBezTo>
                          <a:pt x="244" y="751"/>
                          <a:pt x="241" y="750"/>
                          <a:pt x="238" y="750"/>
                        </a:cubicBezTo>
                        <a:cubicBezTo>
                          <a:pt x="236" y="753"/>
                          <a:pt x="237" y="755"/>
                          <a:pt x="239" y="757"/>
                        </a:cubicBezTo>
                        <a:cubicBezTo>
                          <a:pt x="243" y="757"/>
                          <a:pt x="243" y="754"/>
                          <a:pt x="245" y="752"/>
                        </a:cubicBezTo>
                        <a:close/>
                        <a:moveTo>
                          <a:pt x="528" y="762"/>
                        </a:moveTo>
                        <a:cubicBezTo>
                          <a:pt x="527" y="766"/>
                          <a:pt x="528" y="769"/>
                          <a:pt x="532" y="768"/>
                        </a:cubicBezTo>
                        <a:cubicBezTo>
                          <a:pt x="532" y="764"/>
                          <a:pt x="530" y="763"/>
                          <a:pt x="528" y="762"/>
                        </a:cubicBezTo>
                        <a:close/>
                        <a:moveTo>
                          <a:pt x="208" y="769"/>
                        </a:moveTo>
                        <a:cubicBezTo>
                          <a:pt x="207" y="767"/>
                          <a:pt x="207" y="765"/>
                          <a:pt x="205" y="764"/>
                        </a:cubicBezTo>
                        <a:cubicBezTo>
                          <a:pt x="201" y="775"/>
                          <a:pt x="177" y="788"/>
                          <a:pt x="191" y="802"/>
                        </a:cubicBezTo>
                        <a:cubicBezTo>
                          <a:pt x="195" y="799"/>
                          <a:pt x="191" y="792"/>
                          <a:pt x="192" y="787"/>
                        </a:cubicBezTo>
                        <a:cubicBezTo>
                          <a:pt x="198" y="782"/>
                          <a:pt x="201" y="774"/>
                          <a:pt x="208" y="769"/>
                        </a:cubicBezTo>
                        <a:close/>
                        <a:moveTo>
                          <a:pt x="601" y="766"/>
                        </a:moveTo>
                        <a:cubicBezTo>
                          <a:pt x="605" y="768"/>
                          <a:pt x="608" y="771"/>
                          <a:pt x="615" y="771"/>
                        </a:cubicBezTo>
                        <a:cubicBezTo>
                          <a:pt x="617" y="763"/>
                          <a:pt x="604" y="762"/>
                          <a:pt x="601" y="766"/>
                        </a:cubicBezTo>
                        <a:close/>
                        <a:moveTo>
                          <a:pt x="371" y="774"/>
                        </a:moveTo>
                        <a:cubicBezTo>
                          <a:pt x="375" y="780"/>
                          <a:pt x="372" y="786"/>
                          <a:pt x="378" y="790"/>
                        </a:cubicBezTo>
                        <a:cubicBezTo>
                          <a:pt x="381" y="783"/>
                          <a:pt x="376" y="772"/>
                          <a:pt x="371" y="774"/>
                        </a:cubicBezTo>
                        <a:close/>
                        <a:moveTo>
                          <a:pt x="588" y="784"/>
                        </a:moveTo>
                        <a:cubicBezTo>
                          <a:pt x="587" y="781"/>
                          <a:pt x="579" y="782"/>
                          <a:pt x="580" y="787"/>
                        </a:cubicBezTo>
                        <a:cubicBezTo>
                          <a:pt x="584" y="787"/>
                          <a:pt x="589" y="788"/>
                          <a:pt x="588" y="784"/>
                        </a:cubicBezTo>
                        <a:close/>
                        <a:moveTo>
                          <a:pt x="561" y="783"/>
                        </a:moveTo>
                        <a:cubicBezTo>
                          <a:pt x="556" y="784"/>
                          <a:pt x="554" y="784"/>
                          <a:pt x="549" y="785"/>
                        </a:cubicBezTo>
                        <a:cubicBezTo>
                          <a:pt x="548" y="788"/>
                          <a:pt x="549" y="790"/>
                          <a:pt x="550" y="793"/>
                        </a:cubicBezTo>
                        <a:cubicBezTo>
                          <a:pt x="557" y="793"/>
                          <a:pt x="560" y="788"/>
                          <a:pt x="561" y="783"/>
                        </a:cubicBezTo>
                        <a:close/>
                        <a:moveTo>
                          <a:pt x="464" y="790"/>
                        </a:moveTo>
                        <a:cubicBezTo>
                          <a:pt x="467" y="791"/>
                          <a:pt x="474" y="791"/>
                          <a:pt x="476" y="791"/>
                        </a:cubicBezTo>
                        <a:cubicBezTo>
                          <a:pt x="475" y="784"/>
                          <a:pt x="468" y="787"/>
                          <a:pt x="464" y="790"/>
                        </a:cubicBezTo>
                        <a:close/>
                        <a:moveTo>
                          <a:pt x="545" y="793"/>
                        </a:moveTo>
                        <a:cubicBezTo>
                          <a:pt x="536" y="794"/>
                          <a:pt x="527" y="781"/>
                          <a:pt x="521" y="792"/>
                        </a:cubicBezTo>
                        <a:cubicBezTo>
                          <a:pt x="514" y="789"/>
                          <a:pt x="509" y="793"/>
                          <a:pt x="501" y="789"/>
                        </a:cubicBezTo>
                        <a:cubicBezTo>
                          <a:pt x="504" y="799"/>
                          <a:pt x="537" y="799"/>
                          <a:pt x="545" y="793"/>
                        </a:cubicBezTo>
                        <a:close/>
                        <a:moveTo>
                          <a:pt x="581" y="792"/>
                        </a:moveTo>
                        <a:cubicBezTo>
                          <a:pt x="576" y="784"/>
                          <a:pt x="564" y="788"/>
                          <a:pt x="558" y="794"/>
                        </a:cubicBezTo>
                        <a:cubicBezTo>
                          <a:pt x="565" y="800"/>
                          <a:pt x="575" y="796"/>
                          <a:pt x="581" y="792"/>
                        </a:cubicBezTo>
                        <a:close/>
                        <a:moveTo>
                          <a:pt x="232" y="804"/>
                        </a:moveTo>
                        <a:cubicBezTo>
                          <a:pt x="222" y="799"/>
                          <a:pt x="212" y="805"/>
                          <a:pt x="203" y="798"/>
                        </a:cubicBezTo>
                        <a:cubicBezTo>
                          <a:pt x="203" y="794"/>
                          <a:pt x="206" y="795"/>
                          <a:pt x="205" y="790"/>
                        </a:cubicBezTo>
                        <a:cubicBezTo>
                          <a:pt x="200" y="789"/>
                          <a:pt x="198" y="787"/>
                          <a:pt x="194" y="791"/>
                        </a:cubicBezTo>
                        <a:cubicBezTo>
                          <a:pt x="190" y="815"/>
                          <a:pt x="224" y="822"/>
                          <a:pt x="232" y="804"/>
                        </a:cubicBezTo>
                        <a:close/>
                        <a:moveTo>
                          <a:pt x="484" y="791"/>
                        </a:moveTo>
                        <a:cubicBezTo>
                          <a:pt x="484" y="793"/>
                          <a:pt x="486" y="794"/>
                          <a:pt x="488" y="794"/>
                        </a:cubicBezTo>
                        <a:cubicBezTo>
                          <a:pt x="489" y="790"/>
                          <a:pt x="487" y="790"/>
                          <a:pt x="484" y="791"/>
                        </a:cubicBezTo>
                        <a:close/>
                        <a:moveTo>
                          <a:pt x="404" y="793"/>
                        </a:moveTo>
                        <a:cubicBezTo>
                          <a:pt x="404" y="796"/>
                          <a:pt x="404" y="796"/>
                          <a:pt x="404" y="796"/>
                        </a:cubicBezTo>
                        <a:cubicBezTo>
                          <a:pt x="407" y="797"/>
                          <a:pt x="413" y="800"/>
                          <a:pt x="416" y="798"/>
                        </a:cubicBezTo>
                        <a:cubicBezTo>
                          <a:pt x="416" y="793"/>
                          <a:pt x="409" y="790"/>
                          <a:pt x="404" y="793"/>
                        </a:cubicBezTo>
                        <a:close/>
                        <a:moveTo>
                          <a:pt x="477" y="806"/>
                        </a:moveTo>
                        <a:cubicBezTo>
                          <a:pt x="485" y="807"/>
                          <a:pt x="491" y="818"/>
                          <a:pt x="502" y="817"/>
                        </a:cubicBezTo>
                        <a:cubicBezTo>
                          <a:pt x="505" y="806"/>
                          <a:pt x="489" y="801"/>
                          <a:pt x="481" y="799"/>
                        </a:cubicBezTo>
                        <a:cubicBezTo>
                          <a:pt x="479" y="799"/>
                          <a:pt x="478" y="797"/>
                          <a:pt x="477" y="796"/>
                        </a:cubicBezTo>
                        <a:cubicBezTo>
                          <a:pt x="470" y="795"/>
                          <a:pt x="461" y="797"/>
                          <a:pt x="456" y="796"/>
                        </a:cubicBezTo>
                        <a:cubicBezTo>
                          <a:pt x="460" y="805"/>
                          <a:pt x="468" y="805"/>
                          <a:pt x="477" y="806"/>
                        </a:cubicBezTo>
                        <a:close/>
                        <a:moveTo>
                          <a:pt x="544" y="807"/>
                        </a:moveTo>
                        <a:cubicBezTo>
                          <a:pt x="550" y="808"/>
                          <a:pt x="554" y="806"/>
                          <a:pt x="553" y="800"/>
                        </a:cubicBezTo>
                        <a:cubicBezTo>
                          <a:pt x="543" y="800"/>
                          <a:pt x="534" y="801"/>
                          <a:pt x="533" y="812"/>
                        </a:cubicBezTo>
                        <a:cubicBezTo>
                          <a:pt x="539" y="813"/>
                          <a:pt x="543" y="811"/>
                          <a:pt x="544" y="807"/>
                        </a:cubicBezTo>
                        <a:close/>
                        <a:moveTo>
                          <a:pt x="168" y="835"/>
                        </a:moveTo>
                        <a:cubicBezTo>
                          <a:pt x="171" y="828"/>
                          <a:pt x="180" y="816"/>
                          <a:pt x="175" y="806"/>
                        </a:cubicBezTo>
                        <a:cubicBezTo>
                          <a:pt x="169" y="812"/>
                          <a:pt x="162" y="825"/>
                          <a:pt x="168" y="835"/>
                        </a:cubicBezTo>
                        <a:close/>
                        <a:moveTo>
                          <a:pt x="158" y="830"/>
                        </a:moveTo>
                        <a:cubicBezTo>
                          <a:pt x="156" y="833"/>
                          <a:pt x="156" y="833"/>
                          <a:pt x="157" y="837"/>
                        </a:cubicBezTo>
                        <a:cubicBezTo>
                          <a:pt x="161" y="838"/>
                          <a:pt x="161" y="830"/>
                          <a:pt x="158" y="830"/>
                        </a:cubicBezTo>
                        <a:close/>
                        <a:moveTo>
                          <a:pt x="668" y="1043"/>
                        </a:moveTo>
                        <a:cubicBezTo>
                          <a:pt x="678" y="1036"/>
                          <a:pt x="670" y="1022"/>
                          <a:pt x="669" y="1011"/>
                        </a:cubicBezTo>
                        <a:cubicBezTo>
                          <a:pt x="671" y="1008"/>
                          <a:pt x="674" y="1005"/>
                          <a:pt x="675" y="1002"/>
                        </a:cubicBezTo>
                        <a:cubicBezTo>
                          <a:pt x="674" y="1000"/>
                          <a:pt x="672" y="998"/>
                          <a:pt x="672" y="995"/>
                        </a:cubicBezTo>
                        <a:cubicBezTo>
                          <a:pt x="675" y="991"/>
                          <a:pt x="677" y="986"/>
                          <a:pt x="675" y="979"/>
                        </a:cubicBezTo>
                        <a:cubicBezTo>
                          <a:pt x="672" y="978"/>
                          <a:pt x="673" y="978"/>
                          <a:pt x="670" y="976"/>
                        </a:cubicBezTo>
                        <a:cubicBezTo>
                          <a:pt x="667" y="977"/>
                          <a:pt x="667" y="982"/>
                          <a:pt x="664" y="982"/>
                        </a:cubicBezTo>
                        <a:cubicBezTo>
                          <a:pt x="665" y="975"/>
                          <a:pt x="669" y="971"/>
                          <a:pt x="669" y="963"/>
                        </a:cubicBezTo>
                        <a:cubicBezTo>
                          <a:pt x="667" y="960"/>
                          <a:pt x="663" y="959"/>
                          <a:pt x="662" y="956"/>
                        </a:cubicBezTo>
                        <a:cubicBezTo>
                          <a:pt x="662" y="954"/>
                          <a:pt x="665" y="954"/>
                          <a:pt x="664" y="951"/>
                        </a:cubicBezTo>
                        <a:cubicBezTo>
                          <a:pt x="659" y="946"/>
                          <a:pt x="658" y="938"/>
                          <a:pt x="651" y="935"/>
                        </a:cubicBezTo>
                        <a:cubicBezTo>
                          <a:pt x="648" y="935"/>
                          <a:pt x="654" y="939"/>
                          <a:pt x="650" y="940"/>
                        </a:cubicBezTo>
                        <a:cubicBezTo>
                          <a:pt x="645" y="932"/>
                          <a:pt x="631" y="933"/>
                          <a:pt x="626" y="925"/>
                        </a:cubicBezTo>
                        <a:cubicBezTo>
                          <a:pt x="612" y="921"/>
                          <a:pt x="596" y="918"/>
                          <a:pt x="581" y="919"/>
                        </a:cubicBezTo>
                        <a:cubicBezTo>
                          <a:pt x="568" y="920"/>
                          <a:pt x="564" y="914"/>
                          <a:pt x="554" y="908"/>
                        </a:cubicBezTo>
                        <a:cubicBezTo>
                          <a:pt x="547" y="903"/>
                          <a:pt x="544" y="907"/>
                          <a:pt x="548" y="900"/>
                        </a:cubicBezTo>
                        <a:cubicBezTo>
                          <a:pt x="553" y="891"/>
                          <a:pt x="538" y="885"/>
                          <a:pt x="530" y="883"/>
                        </a:cubicBezTo>
                        <a:cubicBezTo>
                          <a:pt x="531" y="888"/>
                          <a:pt x="529" y="891"/>
                          <a:pt x="528" y="894"/>
                        </a:cubicBezTo>
                        <a:cubicBezTo>
                          <a:pt x="522" y="892"/>
                          <a:pt x="529" y="885"/>
                          <a:pt x="527" y="882"/>
                        </a:cubicBezTo>
                        <a:cubicBezTo>
                          <a:pt x="523" y="879"/>
                          <a:pt x="516" y="886"/>
                          <a:pt x="511" y="882"/>
                        </a:cubicBezTo>
                        <a:cubicBezTo>
                          <a:pt x="515" y="877"/>
                          <a:pt x="511" y="877"/>
                          <a:pt x="510" y="872"/>
                        </a:cubicBezTo>
                        <a:cubicBezTo>
                          <a:pt x="507" y="872"/>
                          <a:pt x="507" y="874"/>
                          <a:pt x="504" y="873"/>
                        </a:cubicBezTo>
                        <a:cubicBezTo>
                          <a:pt x="504" y="867"/>
                          <a:pt x="497" y="865"/>
                          <a:pt x="493" y="868"/>
                        </a:cubicBezTo>
                        <a:cubicBezTo>
                          <a:pt x="494" y="865"/>
                          <a:pt x="492" y="864"/>
                          <a:pt x="492" y="862"/>
                        </a:cubicBezTo>
                        <a:cubicBezTo>
                          <a:pt x="483" y="863"/>
                          <a:pt x="484" y="853"/>
                          <a:pt x="476" y="854"/>
                        </a:cubicBezTo>
                        <a:cubicBezTo>
                          <a:pt x="476" y="865"/>
                          <a:pt x="462" y="869"/>
                          <a:pt x="471" y="881"/>
                        </a:cubicBezTo>
                        <a:cubicBezTo>
                          <a:pt x="469" y="878"/>
                          <a:pt x="465" y="877"/>
                          <a:pt x="464" y="873"/>
                        </a:cubicBezTo>
                        <a:cubicBezTo>
                          <a:pt x="460" y="877"/>
                          <a:pt x="452" y="876"/>
                          <a:pt x="449" y="876"/>
                        </a:cubicBezTo>
                        <a:cubicBezTo>
                          <a:pt x="450" y="873"/>
                          <a:pt x="454" y="873"/>
                          <a:pt x="455" y="869"/>
                        </a:cubicBezTo>
                        <a:cubicBezTo>
                          <a:pt x="454" y="867"/>
                          <a:pt x="453" y="866"/>
                          <a:pt x="454" y="863"/>
                        </a:cubicBezTo>
                        <a:cubicBezTo>
                          <a:pt x="451" y="860"/>
                          <a:pt x="446" y="861"/>
                          <a:pt x="444" y="858"/>
                        </a:cubicBezTo>
                        <a:cubicBezTo>
                          <a:pt x="444" y="851"/>
                          <a:pt x="444" y="851"/>
                          <a:pt x="444" y="851"/>
                        </a:cubicBezTo>
                        <a:cubicBezTo>
                          <a:pt x="438" y="842"/>
                          <a:pt x="417" y="850"/>
                          <a:pt x="410" y="843"/>
                        </a:cubicBezTo>
                        <a:cubicBezTo>
                          <a:pt x="413" y="842"/>
                          <a:pt x="420" y="843"/>
                          <a:pt x="421" y="838"/>
                        </a:cubicBezTo>
                        <a:cubicBezTo>
                          <a:pt x="418" y="832"/>
                          <a:pt x="413" y="836"/>
                          <a:pt x="409" y="836"/>
                        </a:cubicBezTo>
                        <a:cubicBezTo>
                          <a:pt x="407" y="838"/>
                          <a:pt x="406" y="841"/>
                          <a:pt x="404" y="842"/>
                        </a:cubicBezTo>
                        <a:cubicBezTo>
                          <a:pt x="393" y="843"/>
                          <a:pt x="386" y="852"/>
                          <a:pt x="376" y="851"/>
                        </a:cubicBezTo>
                        <a:cubicBezTo>
                          <a:pt x="369" y="850"/>
                          <a:pt x="365" y="849"/>
                          <a:pt x="363" y="857"/>
                        </a:cubicBezTo>
                        <a:cubicBezTo>
                          <a:pt x="366" y="860"/>
                          <a:pt x="370" y="862"/>
                          <a:pt x="371" y="867"/>
                        </a:cubicBezTo>
                        <a:cubicBezTo>
                          <a:pt x="374" y="867"/>
                          <a:pt x="375" y="865"/>
                          <a:pt x="378" y="866"/>
                        </a:cubicBezTo>
                        <a:cubicBezTo>
                          <a:pt x="379" y="874"/>
                          <a:pt x="388" y="878"/>
                          <a:pt x="386" y="887"/>
                        </a:cubicBezTo>
                        <a:cubicBezTo>
                          <a:pt x="381" y="887"/>
                          <a:pt x="381" y="897"/>
                          <a:pt x="375" y="902"/>
                        </a:cubicBezTo>
                        <a:cubicBezTo>
                          <a:pt x="370" y="906"/>
                          <a:pt x="364" y="906"/>
                          <a:pt x="361" y="910"/>
                        </a:cubicBezTo>
                        <a:cubicBezTo>
                          <a:pt x="359" y="913"/>
                          <a:pt x="360" y="920"/>
                          <a:pt x="356" y="921"/>
                        </a:cubicBezTo>
                        <a:cubicBezTo>
                          <a:pt x="352" y="923"/>
                          <a:pt x="348" y="919"/>
                          <a:pt x="344" y="919"/>
                        </a:cubicBezTo>
                        <a:cubicBezTo>
                          <a:pt x="343" y="913"/>
                          <a:pt x="338" y="910"/>
                          <a:pt x="336" y="907"/>
                        </a:cubicBezTo>
                        <a:cubicBezTo>
                          <a:pt x="331" y="901"/>
                          <a:pt x="328" y="893"/>
                          <a:pt x="326" y="886"/>
                        </a:cubicBezTo>
                        <a:cubicBezTo>
                          <a:pt x="324" y="878"/>
                          <a:pt x="322" y="874"/>
                          <a:pt x="322" y="868"/>
                        </a:cubicBezTo>
                        <a:cubicBezTo>
                          <a:pt x="317" y="865"/>
                          <a:pt x="312" y="862"/>
                          <a:pt x="313" y="851"/>
                        </a:cubicBezTo>
                        <a:cubicBezTo>
                          <a:pt x="310" y="850"/>
                          <a:pt x="308" y="846"/>
                          <a:pt x="304" y="845"/>
                        </a:cubicBezTo>
                        <a:cubicBezTo>
                          <a:pt x="297" y="854"/>
                          <a:pt x="300" y="873"/>
                          <a:pt x="301" y="888"/>
                        </a:cubicBezTo>
                        <a:cubicBezTo>
                          <a:pt x="295" y="885"/>
                          <a:pt x="294" y="892"/>
                          <a:pt x="289" y="893"/>
                        </a:cubicBezTo>
                        <a:cubicBezTo>
                          <a:pt x="286" y="900"/>
                          <a:pt x="293" y="906"/>
                          <a:pt x="293" y="912"/>
                        </a:cubicBezTo>
                        <a:cubicBezTo>
                          <a:pt x="294" y="918"/>
                          <a:pt x="291" y="925"/>
                          <a:pt x="292" y="932"/>
                        </a:cubicBezTo>
                        <a:cubicBezTo>
                          <a:pt x="294" y="939"/>
                          <a:pt x="300" y="945"/>
                          <a:pt x="295" y="954"/>
                        </a:cubicBezTo>
                        <a:cubicBezTo>
                          <a:pt x="289" y="956"/>
                          <a:pt x="285" y="961"/>
                          <a:pt x="283" y="967"/>
                        </a:cubicBezTo>
                        <a:cubicBezTo>
                          <a:pt x="286" y="972"/>
                          <a:pt x="286" y="977"/>
                          <a:pt x="283" y="982"/>
                        </a:cubicBezTo>
                        <a:cubicBezTo>
                          <a:pt x="284" y="985"/>
                          <a:pt x="287" y="986"/>
                          <a:pt x="287" y="990"/>
                        </a:cubicBezTo>
                        <a:cubicBezTo>
                          <a:pt x="282" y="986"/>
                          <a:pt x="280" y="995"/>
                          <a:pt x="278" y="999"/>
                        </a:cubicBezTo>
                        <a:cubicBezTo>
                          <a:pt x="280" y="1001"/>
                          <a:pt x="282" y="1002"/>
                          <a:pt x="285" y="1003"/>
                        </a:cubicBezTo>
                        <a:cubicBezTo>
                          <a:pt x="285" y="1009"/>
                          <a:pt x="281" y="1014"/>
                          <a:pt x="281" y="1020"/>
                        </a:cubicBezTo>
                        <a:cubicBezTo>
                          <a:pt x="281" y="1023"/>
                          <a:pt x="283" y="1026"/>
                          <a:pt x="283" y="1029"/>
                        </a:cubicBezTo>
                        <a:cubicBezTo>
                          <a:pt x="282" y="1032"/>
                          <a:pt x="281" y="1032"/>
                          <a:pt x="281" y="1035"/>
                        </a:cubicBezTo>
                        <a:cubicBezTo>
                          <a:pt x="282" y="1045"/>
                          <a:pt x="288" y="1048"/>
                          <a:pt x="292" y="1057"/>
                        </a:cubicBezTo>
                        <a:cubicBezTo>
                          <a:pt x="294" y="1060"/>
                          <a:pt x="293" y="1063"/>
                          <a:pt x="294" y="1066"/>
                        </a:cubicBezTo>
                        <a:cubicBezTo>
                          <a:pt x="299" y="1077"/>
                          <a:pt x="311" y="1080"/>
                          <a:pt x="318" y="1089"/>
                        </a:cubicBezTo>
                        <a:cubicBezTo>
                          <a:pt x="324" y="1097"/>
                          <a:pt x="332" y="1104"/>
                          <a:pt x="338" y="1108"/>
                        </a:cubicBezTo>
                        <a:cubicBezTo>
                          <a:pt x="345" y="1108"/>
                          <a:pt x="345" y="1108"/>
                          <a:pt x="345" y="1108"/>
                        </a:cubicBezTo>
                        <a:cubicBezTo>
                          <a:pt x="346" y="1110"/>
                          <a:pt x="347" y="1111"/>
                          <a:pt x="347" y="1113"/>
                        </a:cubicBezTo>
                        <a:cubicBezTo>
                          <a:pt x="365" y="1119"/>
                          <a:pt x="372" y="1136"/>
                          <a:pt x="389" y="1143"/>
                        </a:cubicBezTo>
                        <a:cubicBezTo>
                          <a:pt x="391" y="1154"/>
                          <a:pt x="406" y="1159"/>
                          <a:pt x="415" y="1153"/>
                        </a:cubicBezTo>
                        <a:cubicBezTo>
                          <a:pt x="421" y="1158"/>
                          <a:pt x="431" y="1160"/>
                          <a:pt x="439" y="1163"/>
                        </a:cubicBezTo>
                        <a:cubicBezTo>
                          <a:pt x="442" y="1158"/>
                          <a:pt x="439" y="1152"/>
                          <a:pt x="440" y="1148"/>
                        </a:cubicBezTo>
                        <a:cubicBezTo>
                          <a:pt x="445" y="1151"/>
                          <a:pt x="450" y="1155"/>
                          <a:pt x="459" y="1155"/>
                        </a:cubicBezTo>
                        <a:cubicBezTo>
                          <a:pt x="464" y="1146"/>
                          <a:pt x="478" y="1146"/>
                          <a:pt x="479" y="1132"/>
                        </a:cubicBezTo>
                        <a:cubicBezTo>
                          <a:pt x="477" y="1129"/>
                          <a:pt x="472" y="1129"/>
                          <a:pt x="470" y="1126"/>
                        </a:cubicBezTo>
                        <a:cubicBezTo>
                          <a:pt x="470" y="1121"/>
                          <a:pt x="470" y="1116"/>
                          <a:pt x="468" y="1113"/>
                        </a:cubicBezTo>
                        <a:cubicBezTo>
                          <a:pt x="470" y="1112"/>
                          <a:pt x="474" y="1112"/>
                          <a:pt x="474" y="1108"/>
                        </a:cubicBezTo>
                        <a:cubicBezTo>
                          <a:pt x="472" y="1105"/>
                          <a:pt x="463" y="1102"/>
                          <a:pt x="468" y="1098"/>
                        </a:cubicBezTo>
                        <a:cubicBezTo>
                          <a:pt x="472" y="1102"/>
                          <a:pt x="477" y="1108"/>
                          <a:pt x="484" y="1105"/>
                        </a:cubicBezTo>
                        <a:cubicBezTo>
                          <a:pt x="479" y="1097"/>
                          <a:pt x="465" y="1094"/>
                          <a:pt x="464" y="1084"/>
                        </a:cubicBezTo>
                        <a:cubicBezTo>
                          <a:pt x="459" y="1085"/>
                          <a:pt x="456" y="1083"/>
                          <a:pt x="455" y="1080"/>
                        </a:cubicBezTo>
                        <a:cubicBezTo>
                          <a:pt x="469" y="1080"/>
                          <a:pt x="471" y="1093"/>
                          <a:pt x="485" y="1093"/>
                        </a:cubicBezTo>
                        <a:cubicBezTo>
                          <a:pt x="487" y="1095"/>
                          <a:pt x="489" y="1097"/>
                          <a:pt x="488" y="1101"/>
                        </a:cubicBezTo>
                        <a:cubicBezTo>
                          <a:pt x="493" y="1101"/>
                          <a:pt x="498" y="1100"/>
                          <a:pt x="497" y="1094"/>
                        </a:cubicBezTo>
                        <a:cubicBezTo>
                          <a:pt x="495" y="1092"/>
                          <a:pt x="492" y="1096"/>
                          <a:pt x="491" y="1092"/>
                        </a:cubicBezTo>
                        <a:cubicBezTo>
                          <a:pt x="491" y="1083"/>
                          <a:pt x="491" y="1083"/>
                          <a:pt x="491" y="1083"/>
                        </a:cubicBezTo>
                        <a:cubicBezTo>
                          <a:pt x="495" y="1084"/>
                          <a:pt x="494" y="1080"/>
                          <a:pt x="496" y="1079"/>
                        </a:cubicBezTo>
                        <a:cubicBezTo>
                          <a:pt x="496" y="1075"/>
                          <a:pt x="491" y="1076"/>
                          <a:pt x="491" y="1072"/>
                        </a:cubicBezTo>
                        <a:cubicBezTo>
                          <a:pt x="494" y="1064"/>
                          <a:pt x="504" y="1063"/>
                          <a:pt x="508" y="1056"/>
                        </a:cubicBezTo>
                        <a:cubicBezTo>
                          <a:pt x="525" y="1050"/>
                          <a:pt x="540" y="1061"/>
                          <a:pt x="552" y="1060"/>
                        </a:cubicBezTo>
                        <a:cubicBezTo>
                          <a:pt x="555" y="1060"/>
                          <a:pt x="558" y="1058"/>
                          <a:pt x="561" y="1058"/>
                        </a:cubicBezTo>
                        <a:cubicBezTo>
                          <a:pt x="564" y="1058"/>
                          <a:pt x="567" y="1060"/>
                          <a:pt x="571" y="1060"/>
                        </a:cubicBezTo>
                        <a:cubicBezTo>
                          <a:pt x="575" y="1061"/>
                          <a:pt x="580" y="1059"/>
                          <a:pt x="582" y="1060"/>
                        </a:cubicBezTo>
                        <a:cubicBezTo>
                          <a:pt x="590" y="1062"/>
                          <a:pt x="591" y="1073"/>
                          <a:pt x="600" y="1074"/>
                        </a:cubicBezTo>
                        <a:cubicBezTo>
                          <a:pt x="610" y="1068"/>
                          <a:pt x="625" y="1076"/>
                          <a:pt x="635" y="1071"/>
                        </a:cubicBezTo>
                        <a:cubicBezTo>
                          <a:pt x="646" y="1073"/>
                          <a:pt x="657" y="1083"/>
                          <a:pt x="670" y="1081"/>
                        </a:cubicBezTo>
                        <a:cubicBezTo>
                          <a:pt x="677" y="1079"/>
                          <a:pt x="681" y="1072"/>
                          <a:pt x="689" y="1071"/>
                        </a:cubicBezTo>
                        <a:cubicBezTo>
                          <a:pt x="689" y="1068"/>
                          <a:pt x="688" y="1067"/>
                          <a:pt x="688" y="1064"/>
                        </a:cubicBezTo>
                        <a:cubicBezTo>
                          <a:pt x="674" y="1068"/>
                          <a:pt x="674" y="1051"/>
                          <a:pt x="668" y="1043"/>
                        </a:cubicBezTo>
                        <a:close/>
                        <a:moveTo>
                          <a:pt x="431" y="841"/>
                        </a:moveTo>
                        <a:cubicBezTo>
                          <a:pt x="431" y="836"/>
                          <a:pt x="428" y="835"/>
                          <a:pt x="424" y="835"/>
                        </a:cubicBezTo>
                        <a:cubicBezTo>
                          <a:pt x="424" y="839"/>
                          <a:pt x="426" y="841"/>
                          <a:pt x="431" y="841"/>
                        </a:cubicBezTo>
                        <a:close/>
                        <a:moveTo>
                          <a:pt x="139" y="860"/>
                        </a:moveTo>
                        <a:cubicBezTo>
                          <a:pt x="144" y="857"/>
                          <a:pt x="147" y="848"/>
                          <a:pt x="145" y="843"/>
                        </a:cubicBezTo>
                        <a:cubicBezTo>
                          <a:pt x="143" y="848"/>
                          <a:pt x="139" y="852"/>
                          <a:pt x="139" y="860"/>
                        </a:cubicBezTo>
                        <a:close/>
                        <a:moveTo>
                          <a:pt x="159" y="845"/>
                        </a:moveTo>
                        <a:cubicBezTo>
                          <a:pt x="159" y="849"/>
                          <a:pt x="156" y="850"/>
                          <a:pt x="153" y="850"/>
                        </a:cubicBezTo>
                        <a:cubicBezTo>
                          <a:pt x="153" y="854"/>
                          <a:pt x="155" y="854"/>
                          <a:pt x="158" y="855"/>
                        </a:cubicBezTo>
                        <a:cubicBezTo>
                          <a:pt x="158" y="852"/>
                          <a:pt x="159" y="850"/>
                          <a:pt x="163" y="850"/>
                        </a:cubicBezTo>
                        <a:cubicBezTo>
                          <a:pt x="163" y="846"/>
                          <a:pt x="163" y="846"/>
                          <a:pt x="163" y="846"/>
                        </a:cubicBezTo>
                        <a:cubicBezTo>
                          <a:pt x="161" y="846"/>
                          <a:pt x="161" y="845"/>
                          <a:pt x="159" y="845"/>
                        </a:cubicBezTo>
                        <a:close/>
                        <a:moveTo>
                          <a:pt x="158" y="856"/>
                        </a:moveTo>
                        <a:cubicBezTo>
                          <a:pt x="155" y="856"/>
                          <a:pt x="153" y="860"/>
                          <a:pt x="154" y="862"/>
                        </a:cubicBezTo>
                        <a:cubicBezTo>
                          <a:pt x="157" y="862"/>
                          <a:pt x="158" y="859"/>
                          <a:pt x="158" y="856"/>
                        </a:cubicBezTo>
                        <a:close/>
                        <a:moveTo>
                          <a:pt x="129" y="861"/>
                        </a:moveTo>
                        <a:cubicBezTo>
                          <a:pt x="130" y="867"/>
                          <a:pt x="126" y="876"/>
                          <a:pt x="129" y="878"/>
                        </a:cubicBezTo>
                        <a:cubicBezTo>
                          <a:pt x="131" y="874"/>
                          <a:pt x="136" y="864"/>
                          <a:pt x="129" y="861"/>
                        </a:cubicBezTo>
                        <a:close/>
                        <a:moveTo>
                          <a:pt x="135" y="880"/>
                        </a:moveTo>
                        <a:cubicBezTo>
                          <a:pt x="141" y="879"/>
                          <a:pt x="143" y="875"/>
                          <a:pt x="144" y="869"/>
                        </a:cubicBezTo>
                        <a:cubicBezTo>
                          <a:pt x="139" y="867"/>
                          <a:pt x="134" y="873"/>
                          <a:pt x="135" y="880"/>
                        </a:cubicBezTo>
                        <a:close/>
                        <a:moveTo>
                          <a:pt x="1384" y="931"/>
                        </a:moveTo>
                        <a:cubicBezTo>
                          <a:pt x="1382" y="927"/>
                          <a:pt x="1374" y="930"/>
                          <a:pt x="1375" y="923"/>
                        </a:cubicBezTo>
                        <a:cubicBezTo>
                          <a:pt x="1367" y="924"/>
                          <a:pt x="1367" y="918"/>
                          <a:pt x="1361" y="916"/>
                        </a:cubicBezTo>
                        <a:cubicBezTo>
                          <a:pt x="1362" y="916"/>
                          <a:pt x="1363" y="910"/>
                          <a:pt x="1361" y="910"/>
                        </a:cubicBezTo>
                        <a:cubicBezTo>
                          <a:pt x="1360" y="911"/>
                          <a:pt x="1361" y="913"/>
                          <a:pt x="1358" y="913"/>
                        </a:cubicBezTo>
                        <a:cubicBezTo>
                          <a:pt x="1358" y="909"/>
                          <a:pt x="1360" y="905"/>
                          <a:pt x="1358" y="902"/>
                        </a:cubicBezTo>
                        <a:cubicBezTo>
                          <a:pt x="1357" y="900"/>
                          <a:pt x="1353" y="904"/>
                          <a:pt x="1353" y="900"/>
                        </a:cubicBezTo>
                        <a:cubicBezTo>
                          <a:pt x="1353" y="897"/>
                          <a:pt x="1355" y="896"/>
                          <a:pt x="1355" y="893"/>
                        </a:cubicBezTo>
                        <a:cubicBezTo>
                          <a:pt x="1345" y="891"/>
                          <a:pt x="1349" y="877"/>
                          <a:pt x="1345" y="870"/>
                        </a:cubicBezTo>
                        <a:cubicBezTo>
                          <a:pt x="1334" y="873"/>
                          <a:pt x="1334" y="885"/>
                          <a:pt x="1327" y="892"/>
                        </a:cubicBezTo>
                        <a:cubicBezTo>
                          <a:pt x="1328" y="895"/>
                          <a:pt x="1329" y="897"/>
                          <a:pt x="1328" y="900"/>
                        </a:cubicBezTo>
                        <a:cubicBezTo>
                          <a:pt x="1326" y="904"/>
                          <a:pt x="1323" y="905"/>
                          <a:pt x="1322" y="911"/>
                        </a:cubicBezTo>
                        <a:cubicBezTo>
                          <a:pt x="1325" y="911"/>
                          <a:pt x="1330" y="910"/>
                          <a:pt x="1331" y="912"/>
                        </a:cubicBezTo>
                        <a:cubicBezTo>
                          <a:pt x="1331" y="916"/>
                          <a:pt x="1331" y="923"/>
                          <a:pt x="1334" y="927"/>
                        </a:cubicBezTo>
                        <a:cubicBezTo>
                          <a:pt x="1322" y="945"/>
                          <a:pt x="1339" y="979"/>
                          <a:pt x="1337" y="1009"/>
                        </a:cubicBezTo>
                        <a:cubicBezTo>
                          <a:pt x="1336" y="1021"/>
                          <a:pt x="1334" y="1027"/>
                          <a:pt x="1340" y="1035"/>
                        </a:cubicBezTo>
                        <a:cubicBezTo>
                          <a:pt x="1347" y="1042"/>
                          <a:pt x="1359" y="1044"/>
                          <a:pt x="1366" y="1035"/>
                        </a:cubicBezTo>
                        <a:cubicBezTo>
                          <a:pt x="1365" y="1031"/>
                          <a:pt x="1365" y="1032"/>
                          <a:pt x="1366" y="1028"/>
                        </a:cubicBezTo>
                        <a:cubicBezTo>
                          <a:pt x="1380" y="1019"/>
                          <a:pt x="1386" y="993"/>
                          <a:pt x="1373" y="978"/>
                        </a:cubicBezTo>
                        <a:cubicBezTo>
                          <a:pt x="1377" y="966"/>
                          <a:pt x="1383" y="956"/>
                          <a:pt x="1386" y="943"/>
                        </a:cubicBezTo>
                        <a:cubicBezTo>
                          <a:pt x="1383" y="941"/>
                          <a:pt x="1381" y="934"/>
                          <a:pt x="1384" y="931"/>
                        </a:cubicBezTo>
                        <a:close/>
                        <a:moveTo>
                          <a:pt x="125" y="893"/>
                        </a:moveTo>
                        <a:cubicBezTo>
                          <a:pt x="127" y="894"/>
                          <a:pt x="126" y="897"/>
                          <a:pt x="128" y="896"/>
                        </a:cubicBezTo>
                        <a:cubicBezTo>
                          <a:pt x="129" y="893"/>
                          <a:pt x="131" y="891"/>
                          <a:pt x="131" y="887"/>
                        </a:cubicBezTo>
                        <a:cubicBezTo>
                          <a:pt x="128" y="888"/>
                          <a:pt x="127" y="891"/>
                          <a:pt x="125" y="893"/>
                        </a:cubicBezTo>
                        <a:close/>
                        <a:moveTo>
                          <a:pt x="156" y="1009"/>
                        </a:moveTo>
                        <a:cubicBezTo>
                          <a:pt x="154" y="1018"/>
                          <a:pt x="151" y="1031"/>
                          <a:pt x="151" y="1039"/>
                        </a:cubicBezTo>
                        <a:cubicBezTo>
                          <a:pt x="160" y="1035"/>
                          <a:pt x="159" y="1022"/>
                          <a:pt x="159" y="1009"/>
                        </a:cubicBezTo>
                        <a:lnTo>
                          <a:pt x="156" y="1009"/>
                        </a:lnTo>
                        <a:close/>
                        <a:moveTo>
                          <a:pt x="45" y="1013"/>
                        </a:moveTo>
                        <a:cubicBezTo>
                          <a:pt x="44" y="1019"/>
                          <a:pt x="47" y="1020"/>
                          <a:pt x="50" y="1022"/>
                        </a:cubicBezTo>
                        <a:cubicBezTo>
                          <a:pt x="51" y="1021"/>
                          <a:pt x="53" y="1020"/>
                          <a:pt x="54" y="1019"/>
                        </a:cubicBezTo>
                        <a:cubicBezTo>
                          <a:pt x="54" y="1014"/>
                          <a:pt x="49" y="1015"/>
                          <a:pt x="45" y="1013"/>
                        </a:cubicBezTo>
                        <a:close/>
                        <a:moveTo>
                          <a:pt x="63" y="1034"/>
                        </a:moveTo>
                        <a:cubicBezTo>
                          <a:pt x="66" y="1032"/>
                          <a:pt x="67" y="1028"/>
                          <a:pt x="66" y="1025"/>
                        </a:cubicBezTo>
                        <a:cubicBezTo>
                          <a:pt x="62" y="1015"/>
                          <a:pt x="51" y="1029"/>
                          <a:pt x="63" y="1034"/>
                        </a:cubicBezTo>
                        <a:close/>
                        <a:moveTo>
                          <a:pt x="483" y="1112"/>
                        </a:moveTo>
                        <a:cubicBezTo>
                          <a:pt x="490" y="1112"/>
                          <a:pt x="496" y="1116"/>
                          <a:pt x="497" y="1108"/>
                        </a:cubicBezTo>
                        <a:cubicBezTo>
                          <a:pt x="493" y="1105"/>
                          <a:pt x="485" y="1108"/>
                          <a:pt x="483" y="1112"/>
                        </a:cubicBezTo>
                        <a:close/>
                        <a:moveTo>
                          <a:pt x="464" y="1157"/>
                        </a:moveTo>
                        <a:cubicBezTo>
                          <a:pt x="465" y="1160"/>
                          <a:pt x="469" y="1161"/>
                          <a:pt x="472" y="1162"/>
                        </a:cubicBezTo>
                        <a:cubicBezTo>
                          <a:pt x="472" y="1158"/>
                          <a:pt x="469" y="1157"/>
                          <a:pt x="464" y="1157"/>
                        </a:cubicBezTo>
                        <a:close/>
                        <a:moveTo>
                          <a:pt x="445" y="1174"/>
                        </a:moveTo>
                        <a:cubicBezTo>
                          <a:pt x="447" y="1172"/>
                          <a:pt x="445" y="1168"/>
                          <a:pt x="442" y="1168"/>
                        </a:cubicBezTo>
                        <a:cubicBezTo>
                          <a:pt x="440" y="1170"/>
                          <a:pt x="441" y="1175"/>
                          <a:pt x="445" y="1174"/>
                        </a:cubicBezTo>
                        <a:close/>
                        <a:moveTo>
                          <a:pt x="480" y="1184"/>
                        </a:moveTo>
                        <a:cubicBezTo>
                          <a:pt x="477" y="1179"/>
                          <a:pt x="476" y="1172"/>
                          <a:pt x="471" y="1169"/>
                        </a:cubicBezTo>
                        <a:cubicBezTo>
                          <a:pt x="467" y="1175"/>
                          <a:pt x="459" y="1181"/>
                          <a:pt x="449" y="1179"/>
                        </a:cubicBezTo>
                        <a:cubicBezTo>
                          <a:pt x="450" y="1186"/>
                          <a:pt x="458" y="1187"/>
                          <a:pt x="460" y="1193"/>
                        </a:cubicBezTo>
                        <a:cubicBezTo>
                          <a:pt x="463" y="1193"/>
                          <a:pt x="464" y="1193"/>
                          <a:pt x="465" y="1192"/>
                        </a:cubicBezTo>
                        <a:cubicBezTo>
                          <a:pt x="467" y="1197"/>
                          <a:pt x="471" y="1201"/>
                          <a:pt x="476" y="1203"/>
                        </a:cubicBezTo>
                        <a:cubicBezTo>
                          <a:pt x="478" y="1202"/>
                          <a:pt x="476" y="1199"/>
                          <a:pt x="479" y="1200"/>
                        </a:cubicBezTo>
                        <a:cubicBezTo>
                          <a:pt x="481" y="1204"/>
                          <a:pt x="486" y="1199"/>
                          <a:pt x="489" y="1200"/>
                        </a:cubicBezTo>
                        <a:cubicBezTo>
                          <a:pt x="488" y="1194"/>
                          <a:pt x="488" y="1187"/>
                          <a:pt x="484" y="1183"/>
                        </a:cubicBezTo>
                        <a:cubicBezTo>
                          <a:pt x="482" y="1183"/>
                          <a:pt x="482" y="1185"/>
                          <a:pt x="480" y="1184"/>
                        </a:cubicBezTo>
                        <a:close/>
                        <a:moveTo>
                          <a:pt x="441" y="1178"/>
                        </a:moveTo>
                        <a:cubicBezTo>
                          <a:pt x="443" y="1178"/>
                          <a:pt x="443" y="1180"/>
                          <a:pt x="446" y="1180"/>
                        </a:cubicBezTo>
                        <a:cubicBezTo>
                          <a:pt x="446" y="1176"/>
                          <a:pt x="442" y="1174"/>
                          <a:pt x="441" y="1178"/>
                        </a:cubicBezTo>
                        <a:close/>
                        <a:moveTo>
                          <a:pt x="268" y="1235"/>
                        </a:moveTo>
                        <a:cubicBezTo>
                          <a:pt x="269" y="1233"/>
                          <a:pt x="272" y="1234"/>
                          <a:pt x="271" y="1231"/>
                        </a:cubicBezTo>
                        <a:cubicBezTo>
                          <a:pt x="269" y="1221"/>
                          <a:pt x="253" y="1221"/>
                          <a:pt x="244" y="1219"/>
                        </a:cubicBezTo>
                        <a:cubicBezTo>
                          <a:pt x="233" y="1210"/>
                          <a:pt x="227" y="1195"/>
                          <a:pt x="221" y="1181"/>
                        </a:cubicBezTo>
                        <a:cubicBezTo>
                          <a:pt x="220" y="1181"/>
                          <a:pt x="219" y="1181"/>
                          <a:pt x="218" y="1180"/>
                        </a:cubicBezTo>
                        <a:cubicBezTo>
                          <a:pt x="219" y="1186"/>
                          <a:pt x="219" y="1190"/>
                          <a:pt x="217" y="1195"/>
                        </a:cubicBezTo>
                        <a:cubicBezTo>
                          <a:pt x="219" y="1201"/>
                          <a:pt x="230" y="1204"/>
                          <a:pt x="228" y="1211"/>
                        </a:cubicBezTo>
                        <a:cubicBezTo>
                          <a:pt x="225" y="1210"/>
                          <a:pt x="226" y="1206"/>
                          <a:pt x="222" y="1206"/>
                        </a:cubicBezTo>
                        <a:cubicBezTo>
                          <a:pt x="223" y="1215"/>
                          <a:pt x="233" y="1215"/>
                          <a:pt x="234" y="1224"/>
                        </a:cubicBezTo>
                        <a:cubicBezTo>
                          <a:pt x="230" y="1225"/>
                          <a:pt x="228" y="1227"/>
                          <a:pt x="224" y="1226"/>
                        </a:cubicBezTo>
                        <a:cubicBezTo>
                          <a:pt x="226" y="1237"/>
                          <a:pt x="240" y="1233"/>
                          <a:pt x="244" y="1240"/>
                        </a:cubicBezTo>
                        <a:cubicBezTo>
                          <a:pt x="245" y="1238"/>
                          <a:pt x="247" y="1237"/>
                          <a:pt x="250" y="1237"/>
                        </a:cubicBezTo>
                        <a:cubicBezTo>
                          <a:pt x="254" y="1245"/>
                          <a:pt x="263" y="1243"/>
                          <a:pt x="269" y="1245"/>
                        </a:cubicBezTo>
                        <a:cubicBezTo>
                          <a:pt x="274" y="1246"/>
                          <a:pt x="280" y="1254"/>
                          <a:pt x="285" y="1249"/>
                        </a:cubicBezTo>
                        <a:cubicBezTo>
                          <a:pt x="282" y="1240"/>
                          <a:pt x="269" y="1246"/>
                          <a:pt x="268" y="1235"/>
                        </a:cubicBezTo>
                        <a:close/>
                        <a:moveTo>
                          <a:pt x="385" y="1254"/>
                        </a:moveTo>
                        <a:cubicBezTo>
                          <a:pt x="350" y="1247"/>
                          <a:pt x="317" y="1245"/>
                          <a:pt x="288" y="1232"/>
                        </a:cubicBezTo>
                        <a:cubicBezTo>
                          <a:pt x="286" y="1238"/>
                          <a:pt x="292" y="1242"/>
                          <a:pt x="286" y="1239"/>
                        </a:cubicBezTo>
                        <a:cubicBezTo>
                          <a:pt x="293" y="1254"/>
                          <a:pt x="316" y="1249"/>
                          <a:pt x="325" y="1261"/>
                        </a:cubicBezTo>
                        <a:cubicBezTo>
                          <a:pt x="328" y="1261"/>
                          <a:pt x="326" y="1257"/>
                          <a:pt x="329" y="1258"/>
                        </a:cubicBezTo>
                        <a:cubicBezTo>
                          <a:pt x="345" y="1262"/>
                          <a:pt x="357" y="1270"/>
                          <a:pt x="371" y="1273"/>
                        </a:cubicBezTo>
                        <a:cubicBezTo>
                          <a:pt x="377" y="1270"/>
                          <a:pt x="378" y="1262"/>
                          <a:pt x="386" y="1261"/>
                        </a:cubicBezTo>
                        <a:cubicBezTo>
                          <a:pt x="387" y="1258"/>
                          <a:pt x="383" y="1258"/>
                          <a:pt x="385" y="1254"/>
                        </a:cubicBezTo>
                        <a:close/>
                        <a:moveTo>
                          <a:pt x="386" y="1267"/>
                        </a:moveTo>
                        <a:cubicBezTo>
                          <a:pt x="386" y="1272"/>
                          <a:pt x="391" y="1272"/>
                          <a:pt x="395" y="1274"/>
                        </a:cubicBezTo>
                        <a:cubicBezTo>
                          <a:pt x="393" y="1270"/>
                          <a:pt x="392" y="1267"/>
                          <a:pt x="386" y="1267"/>
                        </a:cubicBezTo>
                        <a:close/>
                        <a:moveTo>
                          <a:pt x="272" y="1287"/>
                        </a:moveTo>
                        <a:cubicBezTo>
                          <a:pt x="272" y="1291"/>
                          <a:pt x="277" y="1296"/>
                          <a:pt x="280" y="1294"/>
                        </a:cubicBezTo>
                        <a:cubicBezTo>
                          <a:pt x="278" y="1291"/>
                          <a:pt x="278" y="1286"/>
                          <a:pt x="272" y="1287"/>
                        </a:cubicBezTo>
                        <a:close/>
                        <a:moveTo>
                          <a:pt x="1658" y="695"/>
                        </a:moveTo>
                        <a:cubicBezTo>
                          <a:pt x="1641" y="570"/>
                          <a:pt x="1595" y="454"/>
                          <a:pt x="1537" y="365"/>
                        </a:cubicBezTo>
                        <a:cubicBezTo>
                          <a:pt x="1525" y="346"/>
                          <a:pt x="1516" y="324"/>
                          <a:pt x="1497" y="318"/>
                        </a:cubicBezTo>
                        <a:cubicBezTo>
                          <a:pt x="1503" y="333"/>
                          <a:pt x="1522" y="348"/>
                          <a:pt x="1526" y="370"/>
                        </a:cubicBezTo>
                        <a:cubicBezTo>
                          <a:pt x="1524" y="370"/>
                          <a:pt x="1524" y="368"/>
                          <a:pt x="1521" y="368"/>
                        </a:cubicBezTo>
                        <a:cubicBezTo>
                          <a:pt x="1518" y="376"/>
                          <a:pt x="1524" y="379"/>
                          <a:pt x="1524" y="387"/>
                        </a:cubicBezTo>
                        <a:cubicBezTo>
                          <a:pt x="1523" y="386"/>
                          <a:pt x="1521" y="385"/>
                          <a:pt x="1519" y="386"/>
                        </a:cubicBezTo>
                        <a:cubicBezTo>
                          <a:pt x="1517" y="389"/>
                          <a:pt x="1521" y="394"/>
                          <a:pt x="1517" y="395"/>
                        </a:cubicBezTo>
                        <a:cubicBezTo>
                          <a:pt x="1505" y="387"/>
                          <a:pt x="1505" y="366"/>
                          <a:pt x="1489" y="362"/>
                        </a:cubicBezTo>
                        <a:cubicBezTo>
                          <a:pt x="1487" y="363"/>
                          <a:pt x="1485" y="365"/>
                          <a:pt x="1486" y="369"/>
                        </a:cubicBezTo>
                        <a:cubicBezTo>
                          <a:pt x="1482" y="367"/>
                          <a:pt x="1478" y="372"/>
                          <a:pt x="1479" y="375"/>
                        </a:cubicBezTo>
                        <a:cubicBezTo>
                          <a:pt x="1471" y="373"/>
                          <a:pt x="1469" y="378"/>
                          <a:pt x="1461" y="380"/>
                        </a:cubicBezTo>
                        <a:cubicBezTo>
                          <a:pt x="1454" y="376"/>
                          <a:pt x="1450" y="372"/>
                          <a:pt x="1442" y="371"/>
                        </a:cubicBezTo>
                        <a:cubicBezTo>
                          <a:pt x="1440" y="374"/>
                          <a:pt x="1435" y="375"/>
                          <a:pt x="1432" y="374"/>
                        </a:cubicBezTo>
                        <a:cubicBezTo>
                          <a:pt x="1420" y="370"/>
                          <a:pt x="1412" y="340"/>
                          <a:pt x="1401" y="335"/>
                        </a:cubicBezTo>
                        <a:cubicBezTo>
                          <a:pt x="1400" y="323"/>
                          <a:pt x="1392" y="319"/>
                          <a:pt x="1388" y="311"/>
                        </a:cubicBezTo>
                        <a:cubicBezTo>
                          <a:pt x="1392" y="314"/>
                          <a:pt x="1392" y="314"/>
                          <a:pt x="1398" y="313"/>
                        </a:cubicBezTo>
                        <a:cubicBezTo>
                          <a:pt x="1403" y="316"/>
                          <a:pt x="1406" y="321"/>
                          <a:pt x="1415" y="320"/>
                        </a:cubicBezTo>
                        <a:cubicBezTo>
                          <a:pt x="1415" y="317"/>
                          <a:pt x="1414" y="317"/>
                          <a:pt x="1414" y="315"/>
                        </a:cubicBezTo>
                        <a:cubicBezTo>
                          <a:pt x="1415" y="314"/>
                          <a:pt x="1416" y="312"/>
                          <a:pt x="1418" y="313"/>
                        </a:cubicBezTo>
                        <a:cubicBezTo>
                          <a:pt x="1423" y="315"/>
                          <a:pt x="1423" y="321"/>
                          <a:pt x="1431" y="319"/>
                        </a:cubicBezTo>
                        <a:cubicBezTo>
                          <a:pt x="1435" y="313"/>
                          <a:pt x="1433" y="307"/>
                          <a:pt x="1430" y="300"/>
                        </a:cubicBezTo>
                        <a:cubicBezTo>
                          <a:pt x="1432" y="300"/>
                          <a:pt x="1435" y="301"/>
                          <a:pt x="1434" y="298"/>
                        </a:cubicBezTo>
                        <a:cubicBezTo>
                          <a:pt x="1431" y="294"/>
                          <a:pt x="1425" y="297"/>
                          <a:pt x="1424" y="290"/>
                        </a:cubicBezTo>
                        <a:cubicBezTo>
                          <a:pt x="1425" y="290"/>
                          <a:pt x="1428" y="294"/>
                          <a:pt x="1428" y="290"/>
                        </a:cubicBezTo>
                        <a:cubicBezTo>
                          <a:pt x="1428" y="286"/>
                          <a:pt x="1423" y="289"/>
                          <a:pt x="1423" y="288"/>
                        </a:cubicBezTo>
                        <a:cubicBezTo>
                          <a:pt x="1427" y="283"/>
                          <a:pt x="1415" y="279"/>
                          <a:pt x="1422" y="279"/>
                        </a:cubicBezTo>
                        <a:cubicBezTo>
                          <a:pt x="1419" y="276"/>
                          <a:pt x="1416" y="276"/>
                          <a:pt x="1414" y="274"/>
                        </a:cubicBezTo>
                        <a:cubicBezTo>
                          <a:pt x="1418" y="277"/>
                          <a:pt x="1415" y="273"/>
                          <a:pt x="1417" y="271"/>
                        </a:cubicBezTo>
                        <a:cubicBezTo>
                          <a:pt x="1422" y="274"/>
                          <a:pt x="1421" y="273"/>
                          <a:pt x="1425" y="273"/>
                        </a:cubicBezTo>
                        <a:cubicBezTo>
                          <a:pt x="1427" y="279"/>
                          <a:pt x="1428" y="277"/>
                          <a:pt x="1433" y="282"/>
                        </a:cubicBezTo>
                        <a:cubicBezTo>
                          <a:pt x="1433" y="280"/>
                          <a:pt x="1432" y="278"/>
                          <a:pt x="1434" y="278"/>
                        </a:cubicBezTo>
                        <a:cubicBezTo>
                          <a:pt x="1436" y="284"/>
                          <a:pt x="1441" y="290"/>
                          <a:pt x="1439" y="297"/>
                        </a:cubicBezTo>
                        <a:cubicBezTo>
                          <a:pt x="1443" y="298"/>
                          <a:pt x="1443" y="304"/>
                          <a:pt x="1447" y="305"/>
                        </a:cubicBezTo>
                        <a:cubicBezTo>
                          <a:pt x="1447" y="301"/>
                          <a:pt x="1449" y="298"/>
                          <a:pt x="1451" y="300"/>
                        </a:cubicBezTo>
                        <a:cubicBezTo>
                          <a:pt x="1450" y="303"/>
                          <a:pt x="1450" y="305"/>
                          <a:pt x="1450" y="309"/>
                        </a:cubicBezTo>
                        <a:cubicBezTo>
                          <a:pt x="1456" y="308"/>
                          <a:pt x="1455" y="318"/>
                          <a:pt x="1461" y="320"/>
                        </a:cubicBezTo>
                        <a:cubicBezTo>
                          <a:pt x="1462" y="319"/>
                          <a:pt x="1461" y="315"/>
                          <a:pt x="1464" y="317"/>
                        </a:cubicBezTo>
                        <a:cubicBezTo>
                          <a:pt x="1460" y="311"/>
                          <a:pt x="1457" y="305"/>
                          <a:pt x="1452" y="300"/>
                        </a:cubicBezTo>
                        <a:cubicBezTo>
                          <a:pt x="1454" y="281"/>
                          <a:pt x="1431" y="268"/>
                          <a:pt x="1428" y="247"/>
                        </a:cubicBezTo>
                        <a:cubicBezTo>
                          <a:pt x="1427" y="238"/>
                          <a:pt x="1419" y="231"/>
                          <a:pt x="1416" y="224"/>
                        </a:cubicBezTo>
                        <a:cubicBezTo>
                          <a:pt x="1420" y="227"/>
                          <a:pt x="1425" y="232"/>
                          <a:pt x="1429" y="237"/>
                        </a:cubicBezTo>
                        <a:cubicBezTo>
                          <a:pt x="1438" y="248"/>
                          <a:pt x="1442" y="261"/>
                          <a:pt x="1447" y="268"/>
                        </a:cubicBezTo>
                        <a:cubicBezTo>
                          <a:pt x="1446" y="276"/>
                          <a:pt x="1450" y="284"/>
                          <a:pt x="1454" y="284"/>
                        </a:cubicBezTo>
                        <a:cubicBezTo>
                          <a:pt x="1453" y="284"/>
                          <a:pt x="1451" y="280"/>
                          <a:pt x="1453" y="280"/>
                        </a:cubicBezTo>
                        <a:cubicBezTo>
                          <a:pt x="1464" y="295"/>
                          <a:pt x="1477" y="308"/>
                          <a:pt x="1489" y="321"/>
                        </a:cubicBezTo>
                        <a:cubicBezTo>
                          <a:pt x="1490" y="314"/>
                          <a:pt x="1487" y="310"/>
                          <a:pt x="1484" y="306"/>
                        </a:cubicBezTo>
                        <a:cubicBezTo>
                          <a:pt x="1471" y="307"/>
                          <a:pt x="1459" y="285"/>
                          <a:pt x="1457" y="276"/>
                        </a:cubicBezTo>
                        <a:cubicBezTo>
                          <a:pt x="1452" y="262"/>
                          <a:pt x="1444" y="250"/>
                          <a:pt x="1438" y="240"/>
                        </a:cubicBezTo>
                        <a:cubicBezTo>
                          <a:pt x="1442" y="242"/>
                          <a:pt x="1451" y="254"/>
                          <a:pt x="1451" y="251"/>
                        </a:cubicBezTo>
                        <a:cubicBezTo>
                          <a:pt x="1451" y="251"/>
                          <a:pt x="1452" y="250"/>
                          <a:pt x="1452" y="251"/>
                        </a:cubicBezTo>
                        <a:cubicBezTo>
                          <a:pt x="1455" y="251"/>
                          <a:pt x="1453" y="251"/>
                          <a:pt x="1452" y="250"/>
                        </a:cubicBezTo>
                        <a:cubicBezTo>
                          <a:pt x="1426" y="218"/>
                          <a:pt x="1390" y="183"/>
                          <a:pt x="1357" y="159"/>
                        </a:cubicBezTo>
                        <a:cubicBezTo>
                          <a:pt x="1337" y="145"/>
                          <a:pt x="1318" y="130"/>
                          <a:pt x="1298" y="119"/>
                        </a:cubicBezTo>
                        <a:cubicBezTo>
                          <a:pt x="1308" y="126"/>
                          <a:pt x="1324" y="133"/>
                          <a:pt x="1329" y="143"/>
                        </a:cubicBezTo>
                        <a:cubicBezTo>
                          <a:pt x="1328" y="143"/>
                          <a:pt x="1328" y="142"/>
                          <a:pt x="1327" y="142"/>
                        </a:cubicBezTo>
                        <a:cubicBezTo>
                          <a:pt x="1326" y="145"/>
                          <a:pt x="1332" y="145"/>
                          <a:pt x="1329" y="147"/>
                        </a:cubicBezTo>
                        <a:cubicBezTo>
                          <a:pt x="1326" y="144"/>
                          <a:pt x="1312" y="135"/>
                          <a:pt x="1314" y="142"/>
                        </a:cubicBezTo>
                        <a:cubicBezTo>
                          <a:pt x="1300" y="134"/>
                          <a:pt x="1289" y="123"/>
                          <a:pt x="1274" y="116"/>
                        </a:cubicBezTo>
                        <a:cubicBezTo>
                          <a:pt x="1271" y="117"/>
                          <a:pt x="1279" y="120"/>
                          <a:pt x="1276" y="121"/>
                        </a:cubicBezTo>
                        <a:cubicBezTo>
                          <a:pt x="1266" y="115"/>
                          <a:pt x="1258" y="98"/>
                          <a:pt x="1244" y="103"/>
                        </a:cubicBezTo>
                        <a:cubicBezTo>
                          <a:pt x="1241" y="101"/>
                          <a:pt x="1232" y="100"/>
                          <a:pt x="1233" y="96"/>
                        </a:cubicBezTo>
                        <a:cubicBezTo>
                          <a:pt x="1239" y="96"/>
                          <a:pt x="1245" y="101"/>
                          <a:pt x="1249" y="99"/>
                        </a:cubicBezTo>
                        <a:cubicBezTo>
                          <a:pt x="1242" y="90"/>
                          <a:pt x="1231" y="84"/>
                          <a:pt x="1221" y="78"/>
                        </a:cubicBezTo>
                        <a:cubicBezTo>
                          <a:pt x="1210" y="73"/>
                          <a:pt x="1197" y="70"/>
                          <a:pt x="1188" y="61"/>
                        </a:cubicBezTo>
                        <a:cubicBezTo>
                          <a:pt x="1237" y="78"/>
                          <a:pt x="1273" y="112"/>
                          <a:pt x="1315" y="132"/>
                        </a:cubicBezTo>
                        <a:cubicBezTo>
                          <a:pt x="1302" y="123"/>
                          <a:pt x="1290" y="113"/>
                          <a:pt x="1277" y="103"/>
                        </a:cubicBezTo>
                        <a:cubicBezTo>
                          <a:pt x="1282" y="105"/>
                          <a:pt x="1287" y="111"/>
                          <a:pt x="1291" y="110"/>
                        </a:cubicBezTo>
                        <a:cubicBezTo>
                          <a:pt x="1243" y="78"/>
                          <a:pt x="1181" y="44"/>
                          <a:pt x="1127" y="34"/>
                        </a:cubicBezTo>
                        <a:cubicBezTo>
                          <a:pt x="1128" y="39"/>
                          <a:pt x="1134" y="38"/>
                          <a:pt x="1137" y="41"/>
                        </a:cubicBezTo>
                        <a:cubicBezTo>
                          <a:pt x="1134" y="42"/>
                          <a:pt x="1133" y="40"/>
                          <a:pt x="1130" y="39"/>
                        </a:cubicBezTo>
                        <a:cubicBezTo>
                          <a:pt x="1130" y="43"/>
                          <a:pt x="1136" y="40"/>
                          <a:pt x="1135" y="44"/>
                        </a:cubicBezTo>
                        <a:cubicBezTo>
                          <a:pt x="1131" y="50"/>
                          <a:pt x="1140" y="57"/>
                          <a:pt x="1145" y="60"/>
                        </a:cubicBezTo>
                        <a:cubicBezTo>
                          <a:pt x="1140" y="58"/>
                          <a:pt x="1143" y="61"/>
                          <a:pt x="1142" y="62"/>
                        </a:cubicBezTo>
                        <a:cubicBezTo>
                          <a:pt x="1133" y="58"/>
                          <a:pt x="1129" y="50"/>
                          <a:pt x="1118" y="49"/>
                        </a:cubicBezTo>
                        <a:cubicBezTo>
                          <a:pt x="1117" y="56"/>
                          <a:pt x="1129" y="52"/>
                          <a:pt x="1130" y="57"/>
                        </a:cubicBezTo>
                        <a:cubicBezTo>
                          <a:pt x="1120" y="58"/>
                          <a:pt x="1106" y="48"/>
                          <a:pt x="1094" y="50"/>
                        </a:cubicBezTo>
                        <a:cubicBezTo>
                          <a:pt x="1096" y="50"/>
                          <a:pt x="1100" y="52"/>
                          <a:pt x="1098" y="52"/>
                        </a:cubicBezTo>
                        <a:cubicBezTo>
                          <a:pt x="1090" y="51"/>
                          <a:pt x="1083" y="50"/>
                          <a:pt x="1078" y="50"/>
                        </a:cubicBezTo>
                        <a:cubicBezTo>
                          <a:pt x="1078" y="50"/>
                          <a:pt x="1083" y="52"/>
                          <a:pt x="1081" y="52"/>
                        </a:cubicBezTo>
                        <a:cubicBezTo>
                          <a:pt x="1072" y="52"/>
                          <a:pt x="1076" y="44"/>
                          <a:pt x="1070" y="42"/>
                        </a:cubicBezTo>
                        <a:cubicBezTo>
                          <a:pt x="1068" y="43"/>
                          <a:pt x="1071" y="45"/>
                          <a:pt x="1069" y="46"/>
                        </a:cubicBezTo>
                        <a:cubicBezTo>
                          <a:pt x="1060" y="44"/>
                          <a:pt x="1058" y="51"/>
                          <a:pt x="1053" y="53"/>
                        </a:cubicBezTo>
                        <a:cubicBezTo>
                          <a:pt x="1051" y="53"/>
                          <a:pt x="1051" y="52"/>
                          <a:pt x="1050" y="52"/>
                        </a:cubicBezTo>
                        <a:cubicBezTo>
                          <a:pt x="1051" y="49"/>
                          <a:pt x="1049" y="48"/>
                          <a:pt x="1052" y="47"/>
                        </a:cubicBezTo>
                        <a:cubicBezTo>
                          <a:pt x="1044" y="41"/>
                          <a:pt x="1031" y="28"/>
                          <a:pt x="1020" y="34"/>
                        </a:cubicBezTo>
                        <a:cubicBezTo>
                          <a:pt x="1027" y="39"/>
                          <a:pt x="1037" y="49"/>
                          <a:pt x="1036" y="55"/>
                        </a:cubicBezTo>
                        <a:cubicBezTo>
                          <a:pt x="1042" y="60"/>
                          <a:pt x="1051" y="61"/>
                          <a:pt x="1057" y="65"/>
                        </a:cubicBezTo>
                        <a:cubicBezTo>
                          <a:pt x="1043" y="68"/>
                          <a:pt x="1037" y="58"/>
                          <a:pt x="1029" y="52"/>
                        </a:cubicBezTo>
                        <a:cubicBezTo>
                          <a:pt x="1035" y="47"/>
                          <a:pt x="1021" y="45"/>
                          <a:pt x="1025" y="39"/>
                        </a:cubicBezTo>
                        <a:cubicBezTo>
                          <a:pt x="1021" y="36"/>
                          <a:pt x="1014" y="36"/>
                          <a:pt x="1011" y="32"/>
                        </a:cubicBezTo>
                        <a:cubicBezTo>
                          <a:pt x="1011" y="36"/>
                          <a:pt x="1019" y="37"/>
                          <a:pt x="1016" y="40"/>
                        </a:cubicBezTo>
                        <a:cubicBezTo>
                          <a:pt x="1011" y="32"/>
                          <a:pt x="1000" y="37"/>
                          <a:pt x="993" y="37"/>
                        </a:cubicBezTo>
                        <a:cubicBezTo>
                          <a:pt x="994" y="35"/>
                          <a:pt x="998" y="37"/>
                          <a:pt x="997" y="33"/>
                        </a:cubicBezTo>
                        <a:cubicBezTo>
                          <a:pt x="995" y="27"/>
                          <a:pt x="982" y="31"/>
                          <a:pt x="977" y="29"/>
                        </a:cubicBezTo>
                        <a:cubicBezTo>
                          <a:pt x="971" y="21"/>
                          <a:pt x="956" y="22"/>
                          <a:pt x="945" y="20"/>
                        </a:cubicBezTo>
                        <a:cubicBezTo>
                          <a:pt x="944" y="20"/>
                          <a:pt x="944" y="22"/>
                          <a:pt x="942" y="22"/>
                        </a:cubicBezTo>
                        <a:cubicBezTo>
                          <a:pt x="937" y="20"/>
                          <a:pt x="916" y="11"/>
                          <a:pt x="919" y="18"/>
                        </a:cubicBezTo>
                        <a:cubicBezTo>
                          <a:pt x="912" y="21"/>
                          <a:pt x="895" y="15"/>
                          <a:pt x="893" y="26"/>
                        </a:cubicBezTo>
                        <a:cubicBezTo>
                          <a:pt x="901" y="29"/>
                          <a:pt x="910" y="32"/>
                          <a:pt x="917" y="35"/>
                        </a:cubicBezTo>
                        <a:cubicBezTo>
                          <a:pt x="913" y="34"/>
                          <a:pt x="907" y="34"/>
                          <a:pt x="902" y="33"/>
                        </a:cubicBezTo>
                        <a:cubicBezTo>
                          <a:pt x="902" y="32"/>
                          <a:pt x="903" y="32"/>
                          <a:pt x="903" y="30"/>
                        </a:cubicBezTo>
                        <a:cubicBezTo>
                          <a:pt x="887" y="32"/>
                          <a:pt x="873" y="32"/>
                          <a:pt x="856" y="36"/>
                        </a:cubicBezTo>
                        <a:cubicBezTo>
                          <a:pt x="854" y="34"/>
                          <a:pt x="857" y="33"/>
                          <a:pt x="855" y="31"/>
                        </a:cubicBezTo>
                        <a:cubicBezTo>
                          <a:pt x="835" y="32"/>
                          <a:pt x="830" y="42"/>
                          <a:pt x="815" y="46"/>
                        </a:cubicBezTo>
                        <a:cubicBezTo>
                          <a:pt x="814" y="43"/>
                          <a:pt x="818" y="42"/>
                          <a:pt x="816" y="40"/>
                        </a:cubicBezTo>
                        <a:cubicBezTo>
                          <a:pt x="806" y="44"/>
                          <a:pt x="795" y="42"/>
                          <a:pt x="787" y="41"/>
                        </a:cubicBezTo>
                        <a:cubicBezTo>
                          <a:pt x="790" y="39"/>
                          <a:pt x="792" y="41"/>
                          <a:pt x="793" y="37"/>
                        </a:cubicBezTo>
                        <a:cubicBezTo>
                          <a:pt x="781" y="37"/>
                          <a:pt x="768" y="36"/>
                          <a:pt x="755" y="38"/>
                        </a:cubicBezTo>
                        <a:cubicBezTo>
                          <a:pt x="746" y="40"/>
                          <a:pt x="741" y="44"/>
                          <a:pt x="733" y="45"/>
                        </a:cubicBezTo>
                        <a:cubicBezTo>
                          <a:pt x="729" y="45"/>
                          <a:pt x="725" y="43"/>
                          <a:pt x="721" y="43"/>
                        </a:cubicBezTo>
                        <a:cubicBezTo>
                          <a:pt x="709" y="43"/>
                          <a:pt x="699" y="50"/>
                          <a:pt x="687" y="51"/>
                        </a:cubicBezTo>
                        <a:cubicBezTo>
                          <a:pt x="678" y="51"/>
                          <a:pt x="671" y="48"/>
                          <a:pt x="662" y="51"/>
                        </a:cubicBezTo>
                        <a:cubicBezTo>
                          <a:pt x="662" y="49"/>
                          <a:pt x="663" y="49"/>
                          <a:pt x="663" y="48"/>
                        </a:cubicBezTo>
                        <a:cubicBezTo>
                          <a:pt x="655" y="49"/>
                          <a:pt x="649" y="54"/>
                          <a:pt x="641" y="53"/>
                        </a:cubicBezTo>
                        <a:cubicBezTo>
                          <a:pt x="645" y="51"/>
                          <a:pt x="653" y="51"/>
                          <a:pt x="655" y="47"/>
                        </a:cubicBezTo>
                        <a:cubicBezTo>
                          <a:pt x="610" y="50"/>
                          <a:pt x="570" y="58"/>
                          <a:pt x="531" y="66"/>
                        </a:cubicBezTo>
                        <a:cubicBezTo>
                          <a:pt x="531" y="68"/>
                          <a:pt x="533" y="68"/>
                          <a:pt x="533" y="69"/>
                        </a:cubicBezTo>
                        <a:cubicBezTo>
                          <a:pt x="529" y="72"/>
                          <a:pt x="522" y="73"/>
                          <a:pt x="519" y="77"/>
                        </a:cubicBezTo>
                        <a:cubicBezTo>
                          <a:pt x="535" y="72"/>
                          <a:pt x="555" y="70"/>
                          <a:pt x="569" y="67"/>
                        </a:cubicBezTo>
                        <a:cubicBezTo>
                          <a:pt x="564" y="69"/>
                          <a:pt x="557" y="69"/>
                          <a:pt x="554" y="74"/>
                        </a:cubicBezTo>
                        <a:cubicBezTo>
                          <a:pt x="555" y="75"/>
                          <a:pt x="558" y="74"/>
                          <a:pt x="557" y="76"/>
                        </a:cubicBezTo>
                        <a:cubicBezTo>
                          <a:pt x="546" y="78"/>
                          <a:pt x="531" y="82"/>
                          <a:pt x="522" y="89"/>
                        </a:cubicBezTo>
                        <a:cubicBezTo>
                          <a:pt x="525" y="89"/>
                          <a:pt x="532" y="87"/>
                          <a:pt x="533" y="88"/>
                        </a:cubicBezTo>
                        <a:cubicBezTo>
                          <a:pt x="531" y="91"/>
                          <a:pt x="533" y="95"/>
                          <a:pt x="535" y="94"/>
                        </a:cubicBezTo>
                        <a:cubicBezTo>
                          <a:pt x="533" y="98"/>
                          <a:pt x="530" y="102"/>
                          <a:pt x="529" y="105"/>
                        </a:cubicBezTo>
                        <a:cubicBezTo>
                          <a:pt x="535" y="103"/>
                          <a:pt x="539" y="101"/>
                          <a:pt x="547" y="102"/>
                        </a:cubicBezTo>
                        <a:cubicBezTo>
                          <a:pt x="548" y="104"/>
                          <a:pt x="544" y="106"/>
                          <a:pt x="547" y="106"/>
                        </a:cubicBezTo>
                        <a:cubicBezTo>
                          <a:pt x="549" y="104"/>
                          <a:pt x="551" y="103"/>
                          <a:pt x="554" y="102"/>
                        </a:cubicBezTo>
                        <a:cubicBezTo>
                          <a:pt x="555" y="105"/>
                          <a:pt x="553" y="104"/>
                          <a:pt x="553" y="106"/>
                        </a:cubicBezTo>
                        <a:cubicBezTo>
                          <a:pt x="555" y="106"/>
                          <a:pt x="557" y="105"/>
                          <a:pt x="558" y="107"/>
                        </a:cubicBezTo>
                        <a:cubicBezTo>
                          <a:pt x="549" y="109"/>
                          <a:pt x="548" y="123"/>
                          <a:pt x="536" y="119"/>
                        </a:cubicBezTo>
                        <a:cubicBezTo>
                          <a:pt x="530" y="126"/>
                          <a:pt x="518" y="126"/>
                          <a:pt x="512" y="133"/>
                        </a:cubicBezTo>
                        <a:cubicBezTo>
                          <a:pt x="514" y="134"/>
                          <a:pt x="516" y="130"/>
                          <a:pt x="517" y="133"/>
                        </a:cubicBezTo>
                        <a:cubicBezTo>
                          <a:pt x="513" y="139"/>
                          <a:pt x="502" y="138"/>
                          <a:pt x="500" y="145"/>
                        </a:cubicBezTo>
                        <a:cubicBezTo>
                          <a:pt x="501" y="145"/>
                          <a:pt x="505" y="144"/>
                          <a:pt x="504" y="147"/>
                        </a:cubicBezTo>
                        <a:cubicBezTo>
                          <a:pt x="501" y="150"/>
                          <a:pt x="497" y="151"/>
                          <a:pt x="493" y="153"/>
                        </a:cubicBezTo>
                        <a:cubicBezTo>
                          <a:pt x="492" y="156"/>
                          <a:pt x="496" y="154"/>
                          <a:pt x="495" y="157"/>
                        </a:cubicBezTo>
                        <a:cubicBezTo>
                          <a:pt x="490" y="162"/>
                          <a:pt x="485" y="165"/>
                          <a:pt x="482" y="172"/>
                        </a:cubicBezTo>
                        <a:cubicBezTo>
                          <a:pt x="508" y="162"/>
                          <a:pt x="534" y="145"/>
                          <a:pt x="558" y="131"/>
                        </a:cubicBezTo>
                        <a:cubicBezTo>
                          <a:pt x="560" y="126"/>
                          <a:pt x="564" y="124"/>
                          <a:pt x="567" y="121"/>
                        </a:cubicBezTo>
                        <a:cubicBezTo>
                          <a:pt x="561" y="113"/>
                          <a:pt x="576" y="107"/>
                          <a:pt x="574" y="99"/>
                        </a:cubicBezTo>
                        <a:cubicBezTo>
                          <a:pt x="581" y="97"/>
                          <a:pt x="585" y="87"/>
                          <a:pt x="594" y="90"/>
                        </a:cubicBezTo>
                        <a:cubicBezTo>
                          <a:pt x="591" y="92"/>
                          <a:pt x="586" y="93"/>
                          <a:pt x="583" y="96"/>
                        </a:cubicBezTo>
                        <a:cubicBezTo>
                          <a:pt x="588" y="95"/>
                          <a:pt x="585" y="99"/>
                          <a:pt x="585" y="101"/>
                        </a:cubicBezTo>
                        <a:cubicBezTo>
                          <a:pt x="596" y="99"/>
                          <a:pt x="601" y="91"/>
                          <a:pt x="613" y="96"/>
                        </a:cubicBezTo>
                        <a:cubicBezTo>
                          <a:pt x="608" y="103"/>
                          <a:pt x="606" y="109"/>
                          <a:pt x="597" y="111"/>
                        </a:cubicBezTo>
                        <a:cubicBezTo>
                          <a:pt x="600" y="114"/>
                          <a:pt x="609" y="113"/>
                          <a:pt x="613" y="114"/>
                        </a:cubicBezTo>
                        <a:cubicBezTo>
                          <a:pt x="616" y="108"/>
                          <a:pt x="622" y="110"/>
                          <a:pt x="630" y="109"/>
                        </a:cubicBezTo>
                        <a:cubicBezTo>
                          <a:pt x="639" y="118"/>
                          <a:pt x="660" y="104"/>
                          <a:pt x="666" y="113"/>
                        </a:cubicBezTo>
                        <a:cubicBezTo>
                          <a:pt x="667" y="116"/>
                          <a:pt x="663" y="119"/>
                          <a:pt x="663" y="124"/>
                        </a:cubicBezTo>
                        <a:cubicBezTo>
                          <a:pt x="663" y="132"/>
                          <a:pt x="663" y="136"/>
                          <a:pt x="667" y="144"/>
                        </a:cubicBezTo>
                        <a:cubicBezTo>
                          <a:pt x="663" y="145"/>
                          <a:pt x="658" y="145"/>
                          <a:pt x="653" y="145"/>
                        </a:cubicBezTo>
                        <a:cubicBezTo>
                          <a:pt x="654" y="142"/>
                          <a:pt x="657" y="143"/>
                          <a:pt x="656" y="140"/>
                        </a:cubicBezTo>
                        <a:cubicBezTo>
                          <a:pt x="652" y="140"/>
                          <a:pt x="650" y="142"/>
                          <a:pt x="649" y="145"/>
                        </a:cubicBezTo>
                        <a:cubicBezTo>
                          <a:pt x="650" y="147"/>
                          <a:pt x="652" y="144"/>
                          <a:pt x="652" y="146"/>
                        </a:cubicBezTo>
                        <a:cubicBezTo>
                          <a:pt x="648" y="151"/>
                          <a:pt x="643" y="149"/>
                          <a:pt x="637" y="152"/>
                        </a:cubicBezTo>
                        <a:cubicBezTo>
                          <a:pt x="638" y="149"/>
                          <a:pt x="635" y="149"/>
                          <a:pt x="637" y="148"/>
                        </a:cubicBezTo>
                        <a:cubicBezTo>
                          <a:pt x="619" y="148"/>
                          <a:pt x="610" y="157"/>
                          <a:pt x="599" y="163"/>
                        </a:cubicBezTo>
                        <a:cubicBezTo>
                          <a:pt x="606" y="158"/>
                          <a:pt x="607" y="152"/>
                          <a:pt x="613" y="147"/>
                        </a:cubicBezTo>
                        <a:cubicBezTo>
                          <a:pt x="588" y="160"/>
                          <a:pt x="566" y="177"/>
                          <a:pt x="541" y="191"/>
                        </a:cubicBezTo>
                        <a:cubicBezTo>
                          <a:pt x="546" y="191"/>
                          <a:pt x="552" y="187"/>
                          <a:pt x="555" y="188"/>
                        </a:cubicBezTo>
                        <a:cubicBezTo>
                          <a:pt x="548" y="200"/>
                          <a:pt x="531" y="204"/>
                          <a:pt x="521" y="214"/>
                        </a:cubicBezTo>
                        <a:cubicBezTo>
                          <a:pt x="526" y="213"/>
                          <a:pt x="528" y="210"/>
                          <a:pt x="533" y="210"/>
                        </a:cubicBezTo>
                        <a:cubicBezTo>
                          <a:pt x="533" y="212"/>
                          <a:pt x="531" y="212"/>
                          <a:pt x="531" y="215"/>
                        </a:cubicBezTo>
                        <a:cubicBezTo>
                          <a:pt x="553" y="198"/>
                          <a:pt x="571" y="178"/>
                          <a:pt x="596" y="165"/>
                        </a:cubicBezTo>
                        <a:cubicBezTo>
                          <a:pt x="591" y="178"/>
                          <a:pt x="576" y="183"/>
                          <a:pt x="569" y="194"/>
                        </a:cubicBezTo>
                        <a:cubicBezTo>
                          <a:pt x="567" y="208"/>
                          <a:pt x="560" y="222"/>
                          <a:pt x="561" y="240"/>
                        </a:cubicBezTo>
                        <a:cubicBezTo>
                          <a:pt x="568" y="250"/>
                          <a:pt x="579" y="240"/>
                          <a:pt x="587" y="240"/>
                        </a:cubicBezTo>
                        <a:cubicBezTo>
                          <a:pt x="587" y="243"/>
                          <a:pt x="585" y="243"/>
                          <a:pt x="585" y="246"/>
                        </a:cubicBezTo>
                        <a:cubicBezTo>
                          <a:pt x="587" y="248"/>
                          <a:pt x="589" y="250"/>
                          <a:pt x="590" y="252"/>
                        </a:cubicBezTo>
                        <a:cubicBezTo>
                          <a:pt x="589" y="256"/>
                          <a:pt x="584" y="256"/>
                          <a:pt x="584" y="261"/>
                        </a:cubicBezTo>
                        <a:cubicBezTo>
                          <a:pt x="586" y="262"/>
                          <a:pt x="588" y="264"/>
                          <a:pt x="587" y="268"/>
                        </a:cubicBezTo>
                        <a:cubicBezTo>
                          <a:pt x="590" y="269"/>
                          <a:pt x="593" y="269"/>
                          <a:pt x="594" y="271"/>
                        </a:cubicBezTo>
                        <a:cubicBezTo>
                          <a:pt x="580" y="286"/>
                          <a:pt x="553" y="293"/>
                          <a:pt x="544" y="316"/>
                        </a:cubicBezTo>
                        <a:cubicBezTo>
                          <a:pt x="552" y="318"/>
                          <a:pt x="559" y="320"/>
                          <a:pt x="566" y="323"/>
                        </a:cubicBezTo>
                        <a:cubicBezTo>
                          <a:pt x="569" y="318"/>
                          <a:pt x="576" y="316"/>
                          <a:pt x="573" y="308"/>
                        </a:cubicBezTo>
                        <a:cubicBezTo>
                          <a:pt x="580" y="307"/>
                          <a:pt x="582" y="301"/>
                          <a:pt x="586" y="297"/>
                        </a:cubicBezTo>
                        <a:cubicBezTo>
                          <a:pt x="585" y="297"/>
                          <a:pt x="581" y="298"/>
                          <a:pt x="581" y="296"/>
                        </a:cubicBezTo>
                        <a:cubicBezTo>
                          <a:pt x="587" y="292"/>
                          <a:pt x="596" y="288"/>
                          <a:pt x="604" y="290"/>
                        </a:cubicBezTo>
                        <a:cubicBezTo>
                          <a:pt x="609" y="286"/>
                          <a:pt x="609" y="277"/>
                          <a:pt x="613" y="273"/>
                        </a:cubicBezTo>
                        <a:cubicBezTo>
                          <a:pt x="623" y="270"/>
                          <a:pt x="630" y="269"/>
                          <a:pt x="639" y="274"/>
                        </a:cubicBezTo>
                        <a:cubicBezTo>
                          <a:pt x="638" y="279"/>
                          <a:pt x="642" y="280"/>
                          <a:pt x="646" y="281"/>
                        </a:cubicBezTo>
                        <a:cubicBezTo>
                          <a:pt x="648" y="278"/>
                          <a:pt x="644" y="278"/>
                          <a:pt x="645" y="275"/>
                        </a:cubicBezTo>
                        <a:cubicBezTo>
                          <a:pt x="648" y="275"/>
                          <a:pt x="650" y="273"/>
                          <a:pt x="650" y="270"/>
                        </a:cubicBezTo>
                        <a:cubicBezTo>
                          <a:pt x="651" y="267"/>
                          <a:pt x="646" y="269"/>
                          <a:pt x="648" y="265"/>
                        </a:cubicBezTo>
                        <a:cubicBezTo>
                          <a:pt x="650" y="262"/>
                          <a:pt x="653" y="260"/>
                          <a:pt x="659" y="261"/>
                        </a:cubicBezTo>
                        <a:cubicBezTo>
                          <a:pt x="660" y="263"/>
                          <a:pt x="663" y="263"/>
                          <a:pt x="662" y="268"/>
                        </a:cubicBezTo>
                        <a:cubicBezTo>
                          <a:pt x="666" y="267"/>
                          <a:pt x="668" y="268"/>
                          <a:pt x="669" y="270"/>
                        </a:cubicBezTo>
                        <a:cubicBezTo>
                          <a:pt x="668" y="272"/>
                          <a:pt x="667" y="273"/>
                          <a:pt x="667" y="275"/>
                        </a:cubicBezTo>
                        <a:cubicBezTo>
                          <a:pt x="670" y="277"/>
                          <a:pt x="676" y="276"/>
                          <a:pt x="678" y="277"/>
                        </a:cubicBezTo>
                        <a:cubicBezTo>
                          <a:pt x="678" y="286"/>
                          <a:pt x="670" y="286"/>
                          <a:pt x="661" y="286"/>
                        </a:cubicBezTo>
                        <a:cubicBezTo>
                          <a:pt x="659" y="291"/>
                          <a:pt x="657" y="296"/>
                          <a:pt x="649" y="295"/>
                        </a:cubicBezTo>
                        <a:cubicBezTo>
                          <a:pt x="646" y="294"/>
                          <a:pt x="646" y="289"/>
                          <a:pt x="642" y="289"/>
                        </a:cubicBezTo>
                        <a:cubicBezTo>
                          <a:pt x="637" y="291"/>
                          <a:pt x="630" y="292"/>
                          <a:pt x="623" y="292"/>
                        </a:cubicBezTo>
                        <a:cubicBezTo>
                          <a:pt x="623" y="295"/>
                          <a:pt x="621" y="295"/>
                          <a:pt x="622" y="298"/>
                        </a:cubicBezTo>
                        <a:cubicBezTo>
                          <a:pt x="628" y="297"/>
                          <a:pt x="630" y="300"/>
                          <a:pt x="634" y="301"/>
                        </a:cubicBezTo>
                        <a:cubicBezTo>
                          <a:pt x="633" y="302"/>
                          <a:pt x="633" y="305"/>
                          <a:pt x="633" y="307"/>
                        </a:cubicBezTo>
                        <a:cubicBezTo>
                          <a:pt x="638" y="307"/>
                          <a:pt x="639" y="313"/>
                          <a:pt x="641" y="316"/>
                        </a:cubicBezTo>
                        <a:cubicBezTo>
                          <a:pt x="640" y="317"/>
                          <a:pt x="640" y="317"/>
                          <a:pt x="640" y="318"/>
                        </a:cubicBezTo>
                        <a:cubicBezTo>
                          <a:pt x="619" y="323"/>
                          <a:pt x="610" y="338"/>
                          <a:pt x="596" y="349"/>
                        </a:cubicBezTo>
                        <a:cubicBezTo>
                          <a:pt x="598" y="349"/>
                          <a:pt x="603" y="347"/>
                          <a:pt x="604" y="349"/>
                        </a:cubicBezTo>
                        <a:cubicBezTo>
                          <a:pt x="601" y="352"/>
                          <a:pt x="593" y="352"/>
                          <a:pt x="591" y="356"/>
                        </a:cubicBezTo>
                        <a:cubicBezTo>
                          <a:pt x="591" y="361"/>
                          <a:pt x="598" y="358"/>
                          <a:pt x="598" y="363"/>
                        </a:cubicBezTo>
                        <a:cubicBezTo>
                          <a:pt x="593" y="365"/>
                          <a:pt x="585" y="359"/>
                          <a:pt x="578" y="363"/>
                        </a:cubicBezTo>
                        <a:cubicBezTo>
                          <a:pt x="577" y="367"/>
                          <a:pt x="582" y="369"/>
                          <a:pt x="578" y="375"/>
                        </a:cubicBezTo>
                        <a:cubicBezTo>
                          <a:pt x="584" y="377"/>
                          <a:pt x="584" y="384"/>
                          <a:pt x="589" y="386"/>
                        </a:cubicBezTo>
                        <a:cubicBezTo>
                          <a:pt x="590" y="391"/>
                          <a:pt x="589" y="393"/>
                          <a:pt x="587" y="396"/>
                        </a:cubicBezTo>
                        <a:cubicBezTo>
                          <a:pt x="588" y="398"/>
                          <a:pt x="591" y="399"/>
                          <a:pt x="592" y="401"/>
                        </a:cubicBezTo>
                        <a:cubicBezTo>
                          <a:pt x="585" y="413"/>
                          <a:pt x="606" y="418"/>
                          <a:pt x="601" y="428"/>
                        </a:cubicBezTo>
                        <a:cubicBezTo>
                          <a:pt x="606" y="442"/>
                          <a:pt x="626" y="436"/>
                          <a:pt x="638" y="443"/>
                        </a:cubicBezTo>
                        <a:cubicBezTo>
                          <a:pt x="643" y="444"/>
                          <a:pt x="642" y="439"/>
                          <a:pt x="646" y="439"/>
                        </a:cubicBezTo>
                        <a:cubicBezTo>
                          <a:pt x="648" y="441"/>
                          <a:pt x="645" y="443"/>
                          <a:pt x="646" y="446"/>
                        </a:cubicBezTo>
                        <a:cubicBezTo>
                          <a:pt x="656" y="452"/>
                          <a:pt x="679" y="447"/>
                          <a:pt x="673" y="466"/>
                        </a:cubicBezTo>
                        <a:cubicBezTo>
                          <a:pt x="679" y="467"/>
                          <a:pt x="680" y="462"/>
                          <a:pt x="684" y="460"/>
                        </a:cubicBezTo>
                        <a:cubicBezTo>
                          <a:pt x="681" y="444"/>
                          <a:pt x="708" y="446"/>
                          <a:pt x="708" y="458"/>
                        </a:cubicBezTo>
                        <a:cubicBezTo>
                          <a:pt x="716" y="459"/>
                          <a:pt x="724" y="464"/>
                          <a:pt x="724" y="470"/>
                        </a:cubicBezTo>
                        <a:cubicBezTo>
                          <a:pt x="726" y="482"/>
                          <a:pt x="707" y="486"/>
                          <a:pt x="706" y="498"/>
                        </a:cubicBezTo>
                        <a:cubicBezTo>
                          <a:pt x="695" y="503"/>
                          <a:pt x="686" y="510"/>
                          <a:pt x="676" y="516"/>
                        </a:cubicBezTo>
                        <a:cubicBezTo>
                          <a:pt x="677" y="526"/>
                          <a:pt x="666" y="530"/>
                          <a:pt x="671" y="541"/>
                        </a:cubicBezTo>
                        <a:cubicBezTo>
                          <a:pt x="659" y="558"/>
                          <a:pt x="680" y="573"/>
                          <a:pt x="698" y="574"/>
                        </a:cubicBezTo>
                        <a:cubicBezTo>
                          <a:pt x="699" y="577"/>
                          <a:pt x="695" y="576"/>
                          <a:pt x="697" y="580"/>
                        </a:cubicBezTo>
                        <a:cubicBezTo>
                          <a:pt x="698" y="581"/>
                          <a:pt x="701" y="580"/>
                          <a:pt x="704" y="580"/>
                        </a:cubicBezTo>
                        <a:cubicBezTo>
                          <a:pt x="705" y="589"/>
                          <a:pt x="714" y="592"/>
                          <a:pt x="717" y="591"/>
                        </a:cubicBezTo>
                        <a:cubicBezTo>
                          <a:pt x="725" y="589"/>
                          <a:pt x="723" y="572"/>
                          <a:pt x="730" y="567"/>
                        </a:cubicBezTo>
                        <a:cubicBezTo>
                          <a:pt x="731" y="566"/>
                          <a:pt x="734" y="567"/>
                          <a:pt x="735" y="567"/>
                        </a:cubicBezTo>
                        <a:cubicBezTo>
                          <a:pt x="740" y="565"/>
                          <a:pt x="741" y="563"/>
                          <a:pt x="745" y="560"/>
                        </a:cubicBezTo>
                        <a:cubicBezTo>
                          <a:pt x="746" y="558"/>
                          <a:pt x="744" y="557"/>
                          <a:pt x="744" y="556"/>
                        </a:cubicBezTo>
                        <a:cubicBezTo>
                          <a:pt x="745" y="554"/>
                          <a:pt x="749" y="551"/>
                          <a:pt x="752" y="554"/>
                        </a:cubicBezTo>
                        <a:cubicBezTo>
                          <a:pt x="754" y="551"/>
                          <a:pt x="755" y="546"/>
                          <a:pt x="758" y="544"/>
                        </a:cubicBezTo>
                        <a:cubicBezTo>
                          <a:pt x="763" y="544"/>
                          <a:pt x="765" y="547"/>
                          <a:pt x="770" y="546"/>
                        </a:cubicBezTo>
                        <a:cubicBezTo>
                          <a:pt x="772" y="543"/>
                          <a:pt x="772" y="540"/>
                          <a:pt x="770" y="537"/>
                        </a:cubicBezTo>
                        <a:cubicBezTo>
                          <a:pt x="774" y="536"/>
                          <a:pt x="779" y="534"/>
                          <a:pt x="781" y="538"/>
                        </a:cubicBezTo>
                        <a:cubicBezTo>
                          <a:pt x="779" y="550"/>
                          <a:pt x="784" y="560"/>
                          <a:pt x="788" y="569"/>
                        </a:cubicBezTo>
                        <a:cubicBezTo>
                          <a:pt x="784" y="571"/>
                          <a:pt x="786" y="578"/>
                          <a:pt x="786" y="582"/>
                        </a:cubicBezTo>
                        <a:cubicBezTo>
                          <a:pt x="777" y="582"/>
                          <a:pt x="777" y="582"/>
                          <a:pt x="777" y="582"/>
                        </a:cubicBezTo>
                        <a:cubicBezTo>
                          <a:pt x="779" y="590"/>
                          <a:pt x="765" y="593"/>
                          <a:pt x="773" y="602"/>
                        </a:cubicBezTo>
                        <a:cubicBezTo>
                          <a:pt x="770" y="605"/>
                          <a:pt x="771" y="600"/>
                          <a:pt x="768" y="601"/>
                        </a:cubicBezTo>
                        <a:cubicBezTo>
                          <a:pt x="766" y="603"/>
                          <a:pt x="766" y="607"/>
                          <a:pt x="763" y="607"/>
                        </a:cubicBezTo>
                        <a:cubicBezTo>
                          <a:pt x="759" y="608"/>
                          <a:pt x="759" y="605"/>
                          <a:pt x="756" y="605"/>
                        </a:cubicBezTo>
                        <a:cubicBezTo>
                          <a:pt x="754" y="608"/>
                          <a:pt x="752" y="610"/>
                          <a:pt x="752" y="614"/>
                        </a:cubicBezTo>
                        <a:cubicBezTo>
                          <a:pt x="745" y="620"/>
                          <a:pt x="736" y="619"/>
                          <a:pt x="732" y="626"/>
                        </a:cubicBezTo>
                        <a:cubicBezTo>
                          <a:pt x="727" y="633"/>
                          <a:pt x="733" y="647"/>
                          <a:pt x="729" y="654"/>
                        </a:cubicBezTo>
                        <a:cubicBezTo>
                          <a:pt x="727" y="656"/>
                          <a:pt x="724" y="658"/>
                          <a:pt x="721" y="660"/>
                        </a:cubicBezTo>
                        <a:cubicBezTo>
                          <a:pt x="722" y="664"/>
                          <a:pt x="721" y="669"/>
                          <a:pt x="722" y="671"/>
                        </a:cubicBezTo>
                        <a:cubicBezTo>
                          <a:pt x="734" y="673"/>
                          <a:pt x="735" y="664"/>
                          <a:pt x="744" y="664"/>
                        </a:cubicBezTo>
                        <a:cubicBezTo>
                          <a:pt x="745" y="654"/>
                          <a:pt x="764" y="657"/>
                          <a:pt x="759" y="644"/>
                        </a:cubicBezTo>
                        <a:cubicBezTo>
                          <a:pt x="761" y="643"/>
                          <a:pt x="764" y="643"/>
                          <a:pt x="766" y="641"/>
                        </a:cubicBezTo>
                        <a:cubicBezTo>
                          <a:pt x="766" y="628"/>
                          <a:pt x="766" y="628"/>
                          <a:pt x="766" y="628"/>
                        </a:cubicBezTo>
                        <a:cubicBezTo>
                          <a:pt x="768" y="628"/>
                          <a:pt x="772" y="629"/>
                          <a:pt x="773" y="628"/>
                        </a:cubicBezTo>
                        <a:cubicBezTo>
                          <a:pt x="774" y="611"/>
                          <a:pt x="784" y="604"/>
                          <a:pt x="793" y="596"/>
                        </a:cubicBezTo>
                        <a:cubicBezTo>
                          <a:pt x="795" y="597"/>
                          <a:pt x="796" y="600"/>
                          <a:pt x="798" y="598"/>
                        </a:cubicBezTo>
                        <a:cubicBezTo>
                          <a:pt x="798" y="582"/>
                          <a:pt x="796" y="573"/>
                          <a:pt x="795" y="558"/>
                        </a:cubicBezTo>
                        <a:cubicBezTo>
                          <a:pt x="801" y="558"/>
                          <a:pt x="801" y="558"/>
                          <a:pt x="801" y="558"/>
                        </a:cubicBezTo>
                        <a:cubicBezTo>
                          <a:pt x="802" y="553"/>
                          <a:pt x="798" y="551"/>
                          <a:pt x="796" y="549"/>
                        </a:cubicBezTo>
                        <a:cubicBezTo>
                          <a:pt x="803" y="536"/>
                          <a:pt x="812" y="524"/>
                          <a:pt x="814" y="506"/>
                        </a:cubicBezTo>
                        <a:cubicBezTo>
                          <a:pt x="820" y="505"/>
                          <a:pt x="817" y="495"/>
                          <a:pt x="824" y="495"/>
                        </a:cubicBezTo>
                        <a:cubicBezTo>
                          <a:pt x="824" y="503"/>
                          <a:pt x="824" y="503"/>
                          <a:pt x="824" y="503"/>
                        </a:cubicBezTo>
                        <a:cubicBezTo>
                          <a:pt x="831" y="505"/>
                          <a:pt x="836" y="509"/>
                          <a:pt x="841" y="512"/>
                        </a:cubicBezTo>
                        <a:cubicBezTo>
                          <a:pt x="844" y="509"/>
                          <a:pt x="849" y="513"/>
                          <a:pt x="852" y="509"/>
                        </a:cubicBezTo>
                        <a:cubicBezTo>
                          <a:pt x="848" y="495"/>
                          <a:pt x="851" y="476"/>
                          <a:pt x="867" y="475"/>
                        </a:cubicBezTo>
                        <a:cubicBezTo>
                          <a:pt x="870" y="473"/>
                          <a:pt x="865" y="473"/>
                          <a:pt x="866" y="469"/>
                        </a:cubicBezTo>
                        <a:cubicBezTo>
                          <a:pt x="875" y="468"/>
                          <a:pt x="881" y="457"/>
                          <a:pt x="889" y="453"/>
                        </a:cubicBezTo>
                        <a:cubicBezTo>
                          <a:pt x="889" y="450"/>
                          <a:pt x="886" y="445"/>
                          <a:pt x="889" y="443"/>
                        </a:cubicBezTo>
                        <a:cubicBezTo>
                          <a:pt x="890" y="443"/>
                          <a:pt x="891" y="443"/>
                          <a:pt x="891" y="442"/>
                        </a:cubicBezTo>
                        <a:cubicBezTo>
                          <a:pt x="892" y="449"/>
                          <a:pt x="899" y="444"/>
                          <a:pt x="903" y="444"/>
                        </a:cubicBezTo>
                        <a:cubicBezTo>
                          <a:pt x="902" y="446"/>
                          <a:pt x="902" y="447"/>
                          <a:pt x="903" y="448"/>
                        </a:cubicBezTo>
                        <a:cubicBezTo>
                          <a:pt x="908" y="449"/>
                          <a:pt x="910" y="446"/>
                          <a:pt x="914" y="446"/>
                        </a:cubicBezTo>
                        <a:cubicBezTo>
                          <a:pt x="916" y="447"/>
                          <a:pt x="916" y="449"/>
                          <a:pt x="915" y="452"/>
                        </a:cubicBezTo>
                        <a:cubicBezTo>
                          <a:pt x="920" y="450"/>
                          <a:pt x="920" y="453"/>
                          <a:pt x="924" y="454"/>
                        </a:cubicBezTo>
                        <a:cubicBezTo>
                          <a:pt x="925" y="450"/>
                          <a:pt x="926" y="447"/>
                          <a:pt x="931" y="447"/>
                        </a:cubicBezTo>
                        <a:cubicBezTo>
                          <a:pt x="933" y="451"/>
                          <a:pt x="939" y="452"/>
                          <a:pt x="943" y="456"/>
                        </a:cubicBezTo>
                        <a:cubicBezTo>
                          <a:pt x="942" y="458"/>
                          <a:pt x="940" y="459"/>
                          <a:pt x="940" y="462"/>
                        </a:cubicBezTo>
                        <a:cubicBezTo>
                          <a:pt x="945" y="465"/>
                          <a:pt x="949" y="474"/>
                          <a:pt x="956" y="471"/>
                        </a:cubicBezTo>
                        <a:cubicBezTo>
                          <a:pt x="955" y="476"/>
                          <a:pt x="963" y="476"/>
                          <a:pt x="967" y="479"/>
                        </a:cubicBezTo>
                        <a:cubicBezTo>
                          <a:pt x="972" y="482"/>
                          <a:pt x="974" y="489"/>
                          <a:pt x="978" y="492"/>
                        </a:cubicBezTo>
                        <a:cubicBezTo>
                          <a:pt x="981" y="492"/>
                          <a:pt x="981" y="494"/>
                          <a:pt x="985" y="494"/>
                        </a:cubicBezTo>
                        <a:cubicBezTo>
                          <a:pt x="987" y="498"/>
                          <a:pt x="990" y="502"/>
                          <a:pt x="992" y="507"/>
                        </a:cubicBezTo>
                        <a:cubicBezTo>
                          <a:pt x="1000" y="506"/>
                          <a:pt x="1006" y="508"/>
                          <a:pt x="1007" y="515"/>
                        </a:cubicBezTo>
                        <a:cubicBezTo>
                          <a:pt x="1019" y="514"/>
                          <a:pt x="1012" y="526"/>
                          <a:pt x="1017" y="532"/>
                        </a:cubicBezTo>
                        <a:cubicBezTo>
                          <a:pt x="1006" y="538"/>
                          <a:pt x="1017" y="549"/>
                          <a:pt x="1016" y="560"/>
                        </a:cubicBezTo>
                        <a:cubicBezTo>
                          <a:pt x="1016" y="566"/>
                          <a:pt x="1012" y="568"/>
                          <a:pt x="1013" y="574"/>
                        </a:cubicBezTo>
                        <a:cubicBezTo>
                          <a:pt x="1019" y="576"/>
                          <a:pt x="1027" y="577"/>
                          <a:pt x="1024" y="585"/>
                        </a:cubicBezTo>
                        <a:cubicBezTo>
                          <a:pt x="1026" y="589"/>
                          <a:pt x="1034" y="587"/>
                          <a:pt x="1036" y="590"/>
                        </a:cubicBezTo>
                        <a:cubicBezTo>
                          <a:pt x="1036" y="593"/>
                          <a:pt x="1037" y="595"/>
                          <a:pt x="1037" y="597"/>
                        </a:cubicBezTo>
                        <a:cubicBezTo>
                          <a:pt x="1041" y="598"/>
                          <a:pt x="1043" y="601"/>
                          <a:pt x="1048" y="601"/>
                        </a:cubicBezTo>
                        <a:cubicBezTo>
                          <a:pt x="1053" y="593"/>
                          <a:pt x="1062" y="586"/>
                          <a:pt x="1064" y="577"/>
                        </a:cubicBezTo>
                        <a:cubicBezTo>
                          <a:pt x="1065" y="575"/>
                          <a:pt x="1063" y="573"/>
                          <a:pt x="1063" y="571"/>
                        </a:cubicBezTo>
                        <a:cubicBezTo>
                          <a:pt x="1064" y="558"/>
                          <a:pt x="1085" y="551"/>
                          <a:pt x="1079" y="532"/>
                        </a:cubicBezTo>
                        <a:cubicBezTo>
                          <a:pt x="1087" y="529"/>
                          <a:pt x="1087" y="518"/>
                          <a:pt x="1095" y="515"/>
                        </a:cubicBezTo>
                        <a:cubicBezTo>
                          <a:pt x="1096" y="512"/>
                          <a:pt x="1094" y="512"/>
                          <a:pt x="1094" y="509"/>
                        </a:cubicBezTo>
                        <a:cubicBezTo>
                          <a:pt x="1104" y="498"/>
                          <a:pt x="1104" y="476"/>
                          <a:pt x="1097" y="461"/>
                        </a:cubicBezTo>
                        <a:cubicBezTo>
                          <a:pt x="1097" y="458"/>
                          <a:pt x="1102" y="460"/>
                          <a:pt x="1102" y="456"/>
                        </a:cubicBezTo>
                        <a:cubicBezTo>
                          <a:pt x="1101" y="451"/>
                          <a:pt x="1096" y="451"/>
                          <a:pt x="1095" y="446"/>
                        </a:cubicBezTo>
                        <a:cubicBezTo>
                          <a:pt x="1101" y="447"/>
                          <a:pt x="1104" y="453"/>
                          <a:pt x="1105" y="460"/>
                        </a:cubicBezTo>
                        <a:cubicBezTo>
                          <a:pt x="1116" y="471"/>
                          <a:pt x="1138" y="462"/>
                          <a:pt x="1142" y="449"/>
                        </a:cubicBezTo>
                        <a:cubicBezTo>
                          <a:pt x="1137" y="444"/>
                          <a:pt x="1124" y="447"/>
                          <a:pt x="1123" y="438"/>
                        </a:cubicBezTo>
                        <a:cubicBezTo>
                          <a:pt x="1127" y="442"/>
                          <a:pt x="1136" y="444"/>
                          <a:pt x="1142" y="440"/>
                        </a:cubicBezTo>
                        <a:cubicBezTo>
                          <a:pt x="1144" y="439"/>
                          <a:pt x="1140" y="436"/>
                          <a:pt x="1143" y="434"/>
                        </a:cubicBezTo>
                        <a:cubicBezTo>
                          <a:pt x="1150" y="434"/>
                          <a:pt x="1150" y="434"/>
                          <a:pt x="1150" y="434"/>
                        </a:cubicBezTo>
                        <a:cubicBezTo>
                          <a:pt x="1151" y="428"/>
                          <a:pt x="1156" y="425"/>
                          <a:pt x="1164" y="426"/>
                        </a:cubicBezTo>
                        <a:cubicBezTo>
                          <a:pt x="1166" y="423"/>
                          <a:pt x="1166" y="418"/>
                          <a:pt x="1169" y="416"/>
                        </a:cubicBezTo>
                        <a:cubicBezTo>
                          <a:pt x="1198" y="421"/>
                          <a:pt x="1228" y="428"/>
                          <a:pt x="1255" y="417"/>
                        </a:cubicBezTo>
                        <a:cubicBezTo>
                          <a:pt x="1255" y="412"/>
                          <a:pt x="1256" y="407"/>
                          <a:pt x="1259" y="405"/>
                        </a:cubicBezTo>
                        <a:cubicBezTo>
                          <a:pt x="1274" y="414"/>
                          <a:pt x="1286" y="418"/>
                          <a:pt x="1296" y="403"/>
                        </a:cubicBezTo>
                        <a:cubicBezTo>
                          <a:pt x="1300" y="402"/>
                          <a:pt x="1301" y="405"/>
                          <a:pt x="1305" y="405"/>
                        </a:cubicBezTo>
                        <a:cubicBezTo>
                          <a:pt x="1309" y="396"/>
                          <a:pt x="1308" y="382"/>
                          <a:pt x="1316" y="378"/>
                        </a:cubicBezTo>
                        <a:cubicBezTo>
                          <a:pt x="1321" y="383"/>
                          <a:pt x="1323" y="385"/>
                          <a:pt x="1331" y="388"/>
                        </a:cubicBezTo>
                        <a:cubicBezTo>
                          <a:pt x="1329" y="395"/>
                          <a:pt x="1325" y="400"/>
                          <a:pt x="1327" y="409"/>
                        </a:cubicBezTo>
                        <a:cubicBezTo>
                          <a:pt x="1325" y="410"/>
                          <a:pt x="1323" y="411"/>
                          <a:pt x="1321" y="412"/>
                        </a:cubicBezTo>
                        <a:cubicBezTo>
                          <a:pt x="1324" y="421"/>
                          <a:pt x="1319" y="426"/>
                          <a:pt x="1317" y="433"/>
                        </a:cubicBezTo>
                        <a:cubicBezTo>
                          <a:pt x="1314" y="428"/>
                          <a:pt x="1313" y="421"/>
                          <a:pt x="1309" y="417"/>
                        </a:cubicBezTo>
                        <a:cubicBezTo>
                          <a:pt x="1299" y="422"/>
                          <a:pt x="1312" y="432"/>
                          <a:pt x="1312" y="439"/>
                        </a:cubicBezTo>
                        <a:cubicBezTo>
                          <a:pt x="1311" y="439"/>
                          <a:pt x="1311" y="441"/>
                          <a:pt x="1310" y="441"/>
                        </a:cubicBezTo>
                        <a:cubicBezTo>
                          <a:pt x="1304" y="441"/>
                          <a:pt x="1297" y="437"/>
                          <a:pt x="1287" y="438"/>
                        </a:cubicBezTo>
                        <a:cubicBezTo>
                          <a:pt x="1282" y="426"/>
                          <a:pt x="1270" y="421"/>
                          <a:pt x="1262" y="412"/>
                        </a:cubicBezTo>
                        <a:cubicBezTo>
                          <a:pt x="1263" y="419"/>
                          <a:pt x="1267" y="427"/>
                          <a:pt x="1263" y="435"/>
                        </a:cubicBezTo>
                        <a:cubicBezTo>
                          <a:pt x="1257" y="439"/>
                          <a:pt x="1249" y="436"/>
                          <a:pt x="1244" y="439"/>
                        </a:cubicBezTo>
                        <a:cubicBezTo>
                          <a:pt x="1238" y="443"/>
                          <a:pt x="1240" y="451"/>
                          <a:pt x="1233" y="452"/>
                        </a:cubicBezTo>
                        <a:cubicBezTo>
                          <a:pt x="1233" y="466"/>
                          <a:pt x="1245" y="466"/>
                          <a:pt x="1248" y="478"/>
                        </a:cubicBezTo>
                        <a:cubicBezTo>
                          <a:pt x="1250" y="478"/>
                          <a:pt x="1252" y="479"/>
                          <a:pt x="1255" y="479"/>
                        </a:cubicBezTo>
                        <a:cubicBezTo>
                          <a:pt x="1255" y="492"/>
                          <a:pt x="1269" y="493"/>
                          <a:pt x="1273" y="503"/>
                        </a:cubicBezTo>
                        <a:cubicBezTo>
                          <a:pt x="1277" y="504"/>
                          <a:pt x="1280" y="505"/>
                          <a:pt x="1284" y="507"/>
                        </a:cubicBezTo>
                        <a:cubicBezTo>
                          <a:pt x="1289" y="524"/>
                          <a:pt x="1319" y="517"/>
                          <a:pt x="1321" y="537"/>
                        </a:cubicBezTo>
                        <a:cubicBezTo>
                          <a:pt x="1353" y="539"/>
                          <a:pt x="1356" y="569"/>
                          <a:pt x="1390" y="568"/>
                        </a:cubicBezTo>
                        <a:cubicBezTo>
                          <a:pt x="1393" y="574"/>
                          <a:pt x="1398" y="581"/>
                          <a:pt x="1407" y="578"/>
                        </a:cubicBezTo>
                        <a:cubicBezTo>
                          <a:pt x="1409" y="574"/>
                          <a:pt x="1409" y="569"/>
                          <a:pt x="1413" y="567"/>
                        </a:cubicBezTo>
                        <a:cubicBezTo>
                          <a:pt x="1407" y="559"/>
                          <a:pt x="1411" y="550"/>
                          <a:pt x="1411" y="543"/>
                        </a:cubicBezTo>
                        <a:cubicBezTo>
                          <a:pt x="1410" y="539"/>
                          <a:pt x="1407" y="535"/>
                          <a:pt x="1407" y="531"/>
                        </a:cubicBezTo>
                        <a:cubicBezTo>
                          <a:pt x="1407" y="524"/>
                          <a:pt x="1413" y="518"/>
                          <a:pt x="1415" y="512"/>
                        </a:cubicBezTo>
                        <a:cubicBezTo>
                          <a:pt x="1417" y="505"/>
                          <a:pt x="1416" y="498"/>
                          <a:pt x="1420" y="492"/>
                        </a:cubicBezTo>
                        <a:cubicBezTo>
                          <a:pt x="1425" y="492"/>
                          <a:pt x="1425" y="492"/>
                          <a:pt x="1425" y="492"/>
                        </a:cubicBezTo>
                        <a:cubicBezTo>
                          <a:pt x="1436" y="483"/>
                          <a:pt x="1414" y="455"/>
                          <a:pt x="1434" y="454"/>
                        </a:cubicBezTo>
                        <a:cubicBezTo>
                          <a:pt x="1433" y="434"/>
                          <a:pt x="1441" y="420"/>
                          <a:pt x="1439" y="403"/>
                        </a:cubicBezTo>
                        <a:cubicBezTo>
                          <a:pt x="1440" y="408"/>
                          <a:pt x="1443" y="413"/>
                          <a:pt x="1444" y="418"/>
                        </a:cubicBezTo>
                        <a:cubicBezTo>
                          <a:pt x="1448" y="420"/>
                          <a:pt x="1448" y="413"/>
                          <a:pt x="1449" y="416"/>
                        </a:cubicBezTo>
                        <a:cubicBezTo>
                          <a:pt x="1446" y="426"/>
                          <a:pt x="1452" y="439"/>
                          <a:pt x="1450" y="449"/>
                        </a:cubicBezTo>
                        <a:cubicBezTo>
                          <a:pt x="1450" y="451"/>
                          <a:pt x="1447" y="453"/>
                          <a:pt x="1447" y="456"/>
                        </a:cubicBezTo>
                        <a:cubicBezTo>
                          <a:pt x="1447" y="460"/>
                          <a:pt x="1452" y="463"/>
                          <a:pt x="1451" y="467"/>
                        </a:cubicBezTo>
                        <a:cubicBezTo>
                          <a:pt x="1451" y="471"/>
                          <a:pt x="1445" y="475"/>
                          <a:pt x="1444" y="479"/>
                        </a:cubicBezTo>
                        <a:cubicBezTo>
                          <a:pt x="1444" y="479"/>
                          <a:pt x="1444" y="490"/>
                          <a:pt x="1444" y="489"/>
                        </a:cubicBezTo>
                        <a:cubicBezTo>
                          <a:pt x="1445" y="497"/>
                          <a:pt x="1451" y="506"/>
                          <a:pt x="1449" y="516"/>
                        </a:cubicBezTo>
                        <a:cubicBezTo>
                          <a:pt x="1445" y="516"/>
                          <a:pt x="1445" y="516"/>
                          <a:pt x="1445" y="516"/>
                        </a:cubicBezTo>
                        <a:cubicBezTo>
                          <a:pt x="1447" y="521"/>
                          <a:pt x="1442" y="521"/>
                          <a:pt x="1441" y="525"/>
                        </a:cubicBezTo>
                        <a:cubicBezTo>
                          <a:pt x="1438" y="532"/>
                          <a:pt x="1442" y="541"/>
                          <a:pt x="1441" y="548"/>
                        </a:cubicBezTo>
                        <a:cubicBezTo>
                          <a:pt x="1439" y="556"/>
                          <a:pt x="1432" y="557"/>
                          <a:pt x="1424" y="560"/>
                        </a:cubicBezTo>
                        <a:cubicBezTo>
                          <a:pt x="1424" y="568"/>
                          <a:pt x="1424" y="568"/>
                          <a:pt x="1424" y="568"/>
                        </a:cubicBezTo>
                        <a:cubicBezTo>
                          <a:pt x="1422" y="569"/>
                          <a:pt x="1420" y="571"/>
                          <a:pt x="1417" y="571"/>
                        </a:cubicBezTo>
                        <a:cubicBezTo>
                          <a:pt x="1419" y="579"/>
                          <a:pt x="1410" y="578"/>
                          <a:pt x="1409" y="584"/>
                        </a:cubicBezTo>
                        <a:cubicBezTo>
                          <a:pt x="1409" y="589"/>
                          <a:pt x="1413" y="590"/>
                          <a:pt x="1414" y="594"/>
                        </a:cubicBezTo>
                        <a:cubicBezTo>
                          <a:pt x="1408" y="596"/>
                          <a:pt x="1409" y="604"/>
                          <a:pt x="1404" y="605"/>
                        </a:cubicBezTo>
                        <a:cubicBezTo>
                          <a:pt x="1395" y="608"/>
                          <a:pt x="1391" y="595"/>
                          <a:pt x="1381" y="600"/>
                        </a:cubicBezTo>
                        <a:cubicBezTo>
                          <a:pt x="1378" y="597"/>
                          <a:pt x="1375" y="595"/>
                          <a:pt x="1372" y="592"/>
                        </a:cubicBezTo>
                        <a:cubicBezTo>
                          <a:pt x="1369" y="591"/>
                          <a:pt x="1370" y="594"/>
                          <a:pt x="1367" y="594"/>
                        </a:cubicBezTo>
                        <a:cubicBezTo>
                          <a:pt x="1364" y="588"/>
                          <a:pt x="1358" y="590"/>
                          <a:pt x="1353" y="589"/>
                        </a:cubicBezTo>
                        <a:cubicBezTo>
                          <a:pt x="1345" y="588"/>
                          <a:pt x="1341" y="577"/>
                          <a:pt x="1333" y="580"/>
                        </a:cubicBezTo>
                        <a:cubicBezTo>
                          <a:pt x="1335" y="592"/>
                          <a:pt x="1340" y="600"/>
                          <a:pt x="1340" y="614"/>
                        </a:cubicBezTo>
                        <a:cubicBezTo>
                          <a:pt x="1347" y="618"/>
                          <a:pt x="1346" y="627"/>
                          <a:pt x="1349" y="632"/>
                        </a:cubicBezTo>
                        <a:cubicBezTo>
                          <a:pt x="1352" y="638"/>
                          <a:pt x="1356" y="639"/>
                          <a:pt x="1357" y="645"/>
                        </a:cubicBezTo>
                        <a:cubicBezTo>
                          <a:pt x="1358" y="652"/>
                          <a:pt x="1360" y="654"/>
                          <a:pt x="1363" y="659"/>
                        </a:cubicBezTo>
                        <a:cubicBezTo>
                          <a:pt x="1371" y="675"/>
                          <a:pt x="1380" y="691"/>
                          <a:pt x="1391" y="702"/>
                        </a:cubicBezTo>
                        <a:cubicBezTo>
                          <a:pt x="1407" y="719"/>
                          <a:pt x="1424" y="737"/>
                          <a:pt x="1431" y="762"/>
                        </a:cubicBezTo>
                        <a:cubicBezTo>
                          <a:pt x="1432" y="763"/>
                          <a:pt x="1436" y="762"/>
                          <a:pt x="1436" y="765"/>
                        </a:cubicBezTo>
                        <a:cubicBezTo>
                          <a:pt x="1439" y="773"/>
                          <a:pt x="1441" y="778"/>
                          <a:pt x="1444" y="785"/>
                        </a:cubicBezTo>
                        <a:cubicBezTo>
                          <a:pt x="1443" y="797"/>
                          <a:pt x="1454" y="809"/>
                          <a:pt x="1449" y="824"/>
                        </a:cubicBezTo>
                        <a:cubicBezTo>
                          <a:pt x="1446" y="824"/>
                          <a:pt x="1445" y="826"/>
                          <a:pt x="1442" y="826"/>
                        </a:cubicBezTo>
                        <a:cubicBezTo>
                          <a:pt x="1445" y="842"/>
                          <a:pt x="1440" y="849"/>
                          <a:pt x="1437" y="863"/>
                        </a:cubicBezTo>
                        <a:cubicBezTo>
                          <a:pt x="1435" y="865"/>
                          <a:pt x="1432" y="866"/>
                          <a:pt x="1429" y="867"/>
                        </a:cubicBezTo>
                        <a:cubicBezTo>
                          <a:pt x="1425" y="871"/>
                          <a:pt x="1427" y="875"/>
                          <a:pt x="1427" y="880"/>
                        </a:cubicBezTo>
                        <a:cubicBezTo>
                          <a:pt x="1427" y="885"/>
                          <a:pt x="1424" y="888"/>
                          <a:pt x="1423" y="892"/>
                        </a:cubicBezTo>
                        <a:cubicBezTo>
                          <a:pt x="1422" y="898"/>
                          <a:pt x="1423" y="906"/>
                          <a:pt x="1420" y="913"/>
                        </a:cubicBezTo>
                        <a:cubicBezTo>
                          <a:pt x="1419" y="916"/>
                          <a:pt x="1417" y="917"/>
                          <a:pt x="1417" y="920"/>
                        </a:cubicBezTo>
                        <a:cubicBezTo>
                          <a:pt x="1416" y="927"/>
                          <a:pt x="1418" y="939"/>
                          <a:pt x="1421" y="945"/>
                        </a:cubicBezTo>
                        <a:cubicBezTo>
                          <a:pt x="1426" y="955"/>
                          <a:pt x="1438" y="958"/>
                          <a:pt x="1440" y="968"/>
                        </a:cubicBezTo>
                        <a:cubicBezTo>
                          <a:pt x="1440" y="971"/>
                          <a:pt x="1439" y="974"/>
                          <a:pt x="1440" y="977"/>
                        </a:cubicBezTo>
                        <a:cubicBezTo>
                          <a:pt x="1441" y="981"/>
                          <a:pt x="1448" y="985"/>
                          <a:pt x="1445" y="991"/>
                        </a:cubicBezTo>
                        <a:cubicBezTo>
                          <a:pt x="1448" y="995"/>
                          <a:pt x="1450" y="998"/>
                          <a:pt x="1449" y="1005"/>
                        </a:cubicBezTo>
                        <a:cubicBezTo>
                          <a:pt x="1442" y="1016"/>
                          <a:pt x="1433" y="1024"/>
                          <a:pt x="1432" y="1041"/>
                        </a:cubicBezTo>
                        <a:cubicBezTo>
                          <a:pt x="1421" y="1054"/>
                          <a:pt x="1440" y="1064"/>
                          <a:pt x="1441" y="1077"/>
                        </a:cubicBezTo>
                        <a:cubicBezTo>
                          <a:pt x="1430" y="1086"/>
                          <a:pt x="1429" y="1107"/>
                          <a:pt x="1431" y="1119"/>
                        </a:cubicBezTo>
                        <a:cubicBezTo>
                          <a:pt x="1433" y="1130"/>
                          <a:pt x="1427" y="1139"/>
                          <a:pt x="1427" y="1149"/>
                        </a:cubicBezTo>
                        <a:cubicBezTo>
                          <a:pt x="1428" y="1160"/>
                          <a:pt x="1431" y="1174"/>
                          <a:pt x="1430" y="1186"/>
                        </a:cubicBezTo>
                        <a:cubicBezTo>
                          <a:pt x="1433" y="1190"/>
                          <a:pt x="1436" y="1194"/>
                          <a:pt x="1438" y="1199"/>
                        </a:cubicBezTo>
                        <a:cubicBezTo>
                          <a:pt x="1443" y="1198"/>
                          <a:pt x="1446" y="1204"/>
                          <a:pt x="1450" y="1206"/>
                        </a:cubicBezTo>
                        <a:cubicBezTo>
                          <a:pt x="1446" y="1214"/>
                          <a:pt x="1457" y="1213"/>
                          <a:pt x="1454" y="1223"/>
                        </a:cubicBezTo>
                        <a:cubicBezTo>
                          <a:pt x="1458" y="1225"/>
                          <a:pt x="1460" y="1218"/>
                          <a:pt x="1465" y="1221"/>
                        </a:cubicBezTo>
                        <a:cubicBezTo>
                          <a:pt x="1475" y="1215"/>
                          <a:pt x="1475" y="1202"/>
                          <a:pt x="1482" y="1194"/>
                        </a:cubicBezTo>
                        <a:cubicBezTo>
                          <a:pt x="1485" y="1190"/>
                          <a:pt x="1491" y="1189"/>
                          <a:pt x="1494" y="1185"/>
                        </a:cubicBezTo>
                        <a:cubicBezTo>
                          <a:pt x="1500" y="1179"/>
                          <a:pt x="1503" y="1170"/>
                          <a:pt x="1510" y="1165"/>
                        </a:cubicBezTo>
                        <a:cubicBezTo>
                          <a:pt x="1518" y="1158"/>
                          <a:pt x="1526" y="1151"/>
                          <a:pt x="1532" y="1143"/>
                        </a:cubicBezTo>
                        <a:cubicBezTo>
                          <a:pt x="1542" y="1128"/>
                          <a:pt x="1549" y="1105"/>
                          <a:pt x="1561" y="1093"/>
                        </a:cubicBezTo>
                        <a:cubicBezTo>
                          <a:pt x="1567" y="1086"/>
                          <a:pt x="1570" y="1076"/>
                          <a:pt x="1575" y="1069"/>
                        </a:cubicBezTo>
                        <a:cubicBezTo>
                          <a:pt x="1579" y="1063"/>
                          <a:pt x="1585" y="1059"/>
                          <a:pt x="1587" y="1054"/>
                        </a:cubicBezTo>
                        <a:cubicBezTo>
                          <a:pt x="1591" y="1047"/>
                          <a:pt x="1591" y="1041"/>
                          <a:pt x="1594" y="1033"/>
                        </a:cubicBezTo>
                        <a:cubicBezTo>
                          <a:pt x="1598" y="1021"/>
                          <a:pt x="1603" y="1003"/>
                          <a:pt x="1605" y="988"/>
                        </a:cubicBezTo>
                        <a:cubicBezTo>
                          <a:pt x="1605" y="983"/>
                          <a:pt x="1603" y="977"/>
                          <a:pt x="1604" y="972"/>
                        </a:cubicBezTo>
                        <a:cubicBezTo>
                          <a:pt x="1605" y="957"/>
                          <a:pt x="1614" y="945"/>
                          <a:pt x="1616" y="930"/>
                        </a:cubicBezTo>
                        <a:cubicBezTo>
                          <a:pt x="1617" y="926"/>
                          <a:pt x="1616" y="923"/>
                          <a:pt x="1616" y="920"/>
                        </a:cubicBezTo>
                        <a:cubicBezTo>
                          <a:pt x="1617" y="916"/>
                          <a:pt x="1620" y="913"/>
                          <a:pt x="1622" y="908"/>
                        </a:cubicBezTo>
                        <a:cubicBezTo>
                          <a:pt x="1624" y="902"/>
                          <a:pt x="1625" y="896"/>
                          <a:pt x="1626" y="890"/>
                        </a:cubicBezTo>
                        <a:cubicBezTo>
                          <a:pt x="1629" y="874"/>
                          <a:pt x="1641" y="859"/>
                          <a:pt x="1644" y="844"/>
                        </a:cubicBezTo>
                        <a:cubicBezTo>
                          <a:pt x="1646" y="834"/>
                          <a:pt x="1646" y="832"/>
                          <a:pt x="1645" y="823"/>
                        </a:cubicBezTo>
                        <a:cubicBezTo>
                          <a:pt x="1644" y="815"/>
                          <a:pt x="1646" y="806"/>
                          <a:pt x="1646" y="798"/>
                        </a:cubicBezTo>
                        <a:cubicBezTo>
                          <a:pt x="1646" y="784"/>
                          <a:pt x="1641" y="770"/>
                          <a:pt x="1648" y="756"/>
                        </a:cubicBezTo>
                        <a:cubicBezTo>
                          <a:pt x="1651" y="759"/>
                          <a:pt x="1653" y="763"/>
                          <a:pt x="1656" y="767"/>
                        </a:cubicBezTo>
                        <a:cubicBezTo>
                          <a:pt x="1658" y="760"/>
                          <a:pt x="1655" y="748"/>
                          <a:pt x="1658" y="743"/>
                        </a:cubicBezTo>
                        <a:cubicBezTo>
                          <a:pt x="1661" y="749"/>
                          <a:pt x="1663" y="756"/>
                          <a:pt x="1664" y="764"/>
                        </a:cubicBezTo>
                        <a:cubicBezTo>
                          <a:pt x="1664" y="767"/>
                          <a:pt x="1664" y="779"/>
                          <a:pt x="1665" y="772"/>
                        </a:cubicBezTo>
                        <a:cubicBezTo>
                          <a:pt x="1664" y="745"/>
                          <a:pt x="1662" y="718"/>
                          <a:pt x="1658" y="695"/>
                        </a:cubicBezTo>
                        <a:close/>
                        <a:moveTo>
                          <a:pt x="1412" y="274"/>
                        </a:moveTo>
                        <a:cubicBezTo>
                          <a:pt x="1408" y="277"/>
                          <a:pt x="1402" y="274"/>
                          <a:pt x="1401" y="269"/>
                        </a:cubicBezTo>
                        <a:cubicBezTo>
                          <a:pt x="1407" y="269"/>
                          <a:pt x="1409" y="272"/>
                          <a:pt x="1412" y="274"/>
                        </a:cubicBezTo>
                        <a:close/>
                        <a:moveTo>
                          <a:pt x="1306" y="207"/>
                        </a:moveTo>
                        <a:cubicBezTo>
                          <a:pt x="1317" y="207"/>
                          <a:pt x="1328" y="214"/>
                          <a:pt x="1338" y="218"/>
                        </a:cubicBezTo>
                        <a:cubicBezTo>
                          <a:pt x="1337" y="221"/>
                          <a:pt x="1338" y="220"/>
                          <a:pt x="1338" y="224"/>
                        </a:cubicBezTo>
                        <a:cubicBezTo>
                          <a:pt x="1334" y="224"/>
                          <a:pt x="1331" y="221"/>
                          <a:pt x="1328" y="224"/>
                        </a:cubicBezTo>
                        <a:cubicBezTo>
                          <a:pt x="1320" y="220"/>
                          <a:pt x="1316" y="210"/>
                          <a:pt x="1306" y="207"/>
                        </a:cubicBezTo>
                        <a:close/>
                        <a:moveTo>
                          <a:pt x="1364" y="257"/>
                        </a:moveTo>
                        <a:cubicBezTo>
                          <a:pt x="1362" y="259"/>
                          <a:pt x="1363" y="262"/>
                          <a:pt x="1359" y="260"/>
                        </a:cubicBezTo>
                        <a:cubicBezTo>
                          <a:pt x="1356" y="260"/>
                          <a:pt x="1360" y="261"/>
                          <a:pt x="1359" y="264"/>
                        </a:cubicBezTo>
                        <a:cubicBezTo>
                          <a:pt x="1345" y="271"/>
                          <a:pt x="1324" y="265"/>
                          <a:pt x="1321" y="250"/>
                        </a:cubicBezTo>
                        <a:cubicBezTo>
                          <a:pt x="1327" y="244"/>
                          <a:pt x="1326" y="235"/>
                          <a:pt x="1332" y="231"/>
                        </a:cubicBezTo>
                        <a:cubicBezTo>
                          <a:pt x="1331" y="229"/>
                          <a:pt x="1333" y="225"/>
                          <a:pt x="1331" y="225"/>
                        </a:cubicBezTo>
                        <a:cubicBezTo>
                          <a:pt x="1337" y="227"/>
                          <a:pt x="1346" y="230"/>
                          <a:pt x="1353" y="234"/>
                        </a:cubicBezTo>
                        <a:cubicBezTo>
                          <a:pt x="1353" y="230"/>
                          <a:pt x="1346" y="228"/>
                          <a:pt x="1350" y="224"/>
                        </a:cubicBezTo>
                        <a:cubicBezTo>
                          <a:pt x="1348" y="222"/>
                          <a:pt x="1344" y="221"/>
                          <a:pt x="1342" y="219"/>
                        </a:cubicBezTo>
                        <a:cubicBezTo>
                          <a:pt x="1341" y="216"/>
                          <a:pt x="1345" y="218"/>
                          <a:pt x="1346" y="218"/>
                        </a:cubicBezTo>
                        <a:cubicBezTo>
                          <a:pt x="1347" y="215"/>
                          <a:pt x="1346" y="213"/>
                          <a:pt x="1344" y="214"/>
                        </a:cubicBezTo>
                        <a:cubicBezTo>
                          <a:pt x="1352" y="211"/>
                          <a:pt x="1363" y="224"/>
                          <a:pt x="1369" y="231"/>
                        </a:cubicBezTo>
                        <a:cubicBezTo>
                          <a:pt x="1383" y="239"/>
                          <a:pt x="1394" y="250"/>
                          <a:pt x="1400" y="266"/>
                        </a:cubicBezTo>
                        <a:cubicBezTo>
                          <a:pt x="1384" y="271"/>
                          <a:pt x="1378" y="256"/>
                          <a:pt x="1364" y="257"/>
                        </a:cubicBezTo>
                        <a:close/>
                        <a:moveTo>
                          <a:pt x="1451" y="258"/>
                        </a:moveTo>
                        <a:cubicBezTo>
                          <a:pt x="1455" y="260"/>
                          <a:pt x="1461" y="270"/>
                          <a:pt x="1462" y="268"/>
                        </a:cubicBezTo>
                        <a:cubicBezTo>
                          <a:pt x="1458" y="266"/>
                          <a:pt x="1456" y="257"/>
                          <a:pt x="1451" y="258"/>
                        </a:cubicBezTo>
                        <a:close/>
                        <a:moveTo>
                          <a:pt x="1482" y="296"/>
                        </a:moveTo>
                        <a:cubicBezTo>
                          <a:pt x="1485" y="300"/>
                          <a:pt x="1487" y="299"/>
                          <a:pt x="1485" y="295"/>
                        </a:cubicBezTo>
                        <a:cubicBezTo>
                          <a:pt x="1480" y="287"/>
                          <a:pt x="1470" y="277"/>
                          <a:pt x="1465" y="275"/>
                        </a:cubicBezTo>
                        <a:cubicBezTo>
                          <a:pt x="1474" y="282"/>
                          <a:pt x="1477" y="291"/>
                          <a:pt x="1482" y="296"/>
                        </a:cubicBezTo>
                        <a:close/>
                        <a:moveTo>
                          <a:pt x="2" y="559"/>
                        </a:moveTo>
                        <a:cubicBezTo>
                          <a:pt x="5" y="555"/>
                          <a:pt x="7" y="547"/>
                          <a:pt x="7" y="544"/>
                        </a:cubicBezTo>
                        <a:cubicBezTo>
                          <a:pt x="5" y="548"/>
                          <a:pt x="0" y="554"/>
                          <a:pt x="2" y="55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 dirty="0"/>
                  </a:p>
                </p:txBody>
              </p:sp>
              <p:sp>
                <p:nvSpPr>
                  <p:cNvPr id="16" name="_color1"/>
                  <p:cNvSpPr>
                    <a:spLocks noEditPoints="1"/>
                  </p:cNvSpPr>
                  <p:nvPr/>
                </p:nvSpPr>
                <p:spPr bwMode="gray">
                  <a:xfrm>
                    <a:off x="3378932" y="1944610"/>
                    <a:ext cx="2960668" cy="3447276"/>
                  </a:xfrm>
                  <a:custGeom>
                    <a:avLst/>
                    <a:gdLst/>
                    <a:ahLst/>
                    <a:cxnLst>
                      <a:cxn ang="0">
                        <a:pos x="660" y="16"/>
                      </a:cxn>
                      <a:cxn ang="0">
                        <a:pos x="641" y="31"/>
                      </a:cxn>
                      <a:cxn ang="0">
                        <a:pos x="713" y="81"/>
                      </a:cxn>
                      <a:cxn ang="0">
                        <a:pos x="232" y="140"/>
                      </a:cxn>
                      <a:cxn ang="0">
                        <a:pos x="656" y="172"/>
                      </a:cxn>
                      <a:cxn ang="0">
                        <a:pos x="898" y="234"/>
                      </a:cxn>
                      <a:cxn ang="0">
                        <a:pos x="531" y="555"/>
                      </a:cxn>
                      <a:cxn ang="0">
                        <a:pos x="545" y="646"/>
                      </a:cxn>
                      <a:cxn ang="0">
                        <a:pos x="584" y="663"/>
                      </a:cxn>
                      <a:cxn ang="0">
                        <a:pos x="621" y="655"/>
                      </a:cxn>
                      <a:cxn ang="0">
                        <a:pos x="508" y="704"/>
                      </a:cxn>
                      <a:cxn ang="0">
                        <a:pos x="806" y="715"/>
                      </a:cxn>
                      <a:cxn ang="0">
                        <a:pos x="838" y="763"/>
                      </a:cxn>
                      <a:cxn ang="0">
                        <a:pos x="819" y="816"/>
                      </a:cxn>
                      <a:cxn ang="0">
                        <a:pos x="240" y="1043"/>
                      </a:cxn>
                      <a:cxn ang="0">
                        <a:pos x="683" y="1616"/>
                      </a:cxn>
                      <a:cxn ang="0">
                        <a:pos x="808" y="37"/>
                      </a:cxn>
                      <a:cxn ang="0">
                        <a:pos x="901" y="56"/>
                      </a:cxn>
                      <a:cxn ang="0">
                        <a:pos x="1102" y="1038"/>
                      </a:cxn>
                      <a:cxn ang="0">
                        <a:pos x="984" y="927"/>
                      </a:cxn>
                      <a:cxn ang="0">
                        <a:pos x="756" y="856"/>
                      </a:cxn>
                      <a:cxn ang="0">
                        <a:pos x="414" y="877"/>
                      </a:cxn>
                      <a:cxn ang="0">
                        <a:pos x="329" y="695"/>
                      </a:cxn>
                      <a:cxn ang="0">
                        <a:pos x="210" y="568"/>
                      </a:cxn>
                      <a:cxn ang="0">
                        <a:pos x="371" y="497"/>
                      </a:cxn>
                      <a:cxn ang="0">
                        <a:pos x="513" y="520"/>
                      </a:cxn>
                      <a:cxn ang="0">
                        <a:pos x="637" y="363"/>
                      </a:cxn>
                      <a:cxn ang="0">
                        <a:pos x="785" y="272"/>
                      </a:cxn>
                      <a:cxn ang="0">
                        <a:pos x="870" y="162"/>
                      </a:cxn>
                      <a:cxn ang="0">
                        <a:pos x="738" y="88"/>
                      </a:cxn>
                      <a:cxn ang="0">
                        <a:pos x="575" y="129"/>
                      </a:cxn>
                      <a:cxn ang="0">
                        <a:pos x="693" y="43"/>
                      </a:cxn>
                      <a:cxn ang="0">
                        <a:pos x="794" y="73"/>
                      </a:cxn>
                      <a:cxn ang="0">
                        <a:pos x="652" y="47"/>
                      </a:cxn>
                      <a:cxn ang="0">
                        <a:pos x="515" y="51"/>
                      </a:cxn>
                      <a:cxn ang="0">
                        <a:pos x="265" y="65"/>
                      </a:cxn>
                      <a:cxn ang="0">
                        <a:pos x="192" y="116"/>
                      </a:cxn>
                      <a:cxn ang="0">
                        <a:pos x="232" y="150"/>
                      </a:cxn>
                      <a:cxn ang="0">
                        <a:pos x="191" y="191"/>
                      </a:cxn>
                      <a:cxn ang="0">
                        <a:pos x="13" y="485"/>
                      </a:cxn>
                      <a:cxn ang="0">
                        <a:pos x="50" y="515"/>
                      </a:cxn>
                      <a:cxn ang="0">
                        <a:pos x="210" y="731"/>
                      </a:cxn>
                      <a:cxn ang="0">
                        <a:pos x="422" y="902"/>
                      </a:cxn>
                      <a:cxn ang="0">
                        <a:pos x="470" y="1023"/>
                      </a:cxn>
                      <a:cxn ang="0">
                        <a:pos x="511" y="1245"/>
                      </a:cxn>
                      <a:cxn ang="0">
                        <a:pos x="673" y="1534"/>
                      </a:cxn>
                      <a:cxn ang="0">
                        <a:pos x="696" y="1646"/>
                      </a:cxn>
                      <a:cxn ang="0">
                        <a:pos x="778" y="1629"/>
                      </a:cxn>
                      <a:cxn ang="0">
                        <a:pos x="865" y="1523"/>
                      </a:cxn>
                      <a:cxn ang="0">
                        <a:pos x="1168" y="1229"/>
                      </a:cxn>
                      <a:cxn ang="0">
                        <a:pos x="640" y="345"/>
                      </a:cxn>
                      <a:cxn ang="0">
                        <a:pos x="659" y="71"/>
                      </a:cxn>
                      <a:cxn ang="0">
                        <a:pos x="521" y="896"/>
                      </a:cxn>
                      <a:cxn ang="0">
                        <a:pos x="1019" y="1056"/>
                      </a:cxn>
                      <a:cxn ang="0">
                        <a:pos x="1104" y="167"/>
                      </a:cxn>
                      <a:cxn ang="0">
                        <a:pos x="1269" y="350"/>
                      </a:cxn>
                      <a:cxn ang="0">
                        <a:pos x="1360" y="616"/>
                      </a:cxn>
                      <a:cxn ang="0">
                        <a:pos x="710" y="15"/>
                      </a:cxn>
                      <a:cxn ang="0">
                        <a:pos x="617" y="16"/>
                      </a:cxn>
                      <a:cxn ang="0">
                        <a:pos x="607" y="42"/>
                      </a:cxn>
                    </a:cxnLst>
                    <a:rect l="0" t="0" r="r" b="b"/>
                    <a:pathLst>
                      <a:path w="1428" h="1664">
                        <a:moveTo>
                          <a:pt x="643" y="10"/>
                        </a:moveTo>
                        <a:cubicBezTo>
                          <a:pt x="641" y="8"/>
                          <a:pt x="632" y="6"/>
                          <a:pt x="628" y="8"/>
                        </a:cubicBezTo>
                        <a:cubicBezTo>
                          <a:pt x="632" y="9"/>
                          <a:pt x="639" y="12"/>
                          <a:pt x="643" y="10"/>
                        </a:cubicBezTo>
                        <a:close/>
                        <a:moveTo>
                          <a:pt x="612" y="8"/>
                        </a:moveTo>
                        <a:cubicBezTo>
                          <a:pt x="605" y="8"/>
                          <a:pt x="602" y="10"/>
                          <a:pt x="596" y="11"/>
                        </a:cubicBezTo>
                        <a:cubicBezTo>
                          <a:pt x="602" y="13"/>
                          <a:pt x="609" y="11"/>
                          <a:pt x="612" y="8"/>
                        </a:cubicBezTo>
                        <a:close/>
                        <a:moveTo>
                          <a:pt x="659" y="11"/>
                        </a:moveTo>
                        <a:cubicBezTo>
                          <a:pt x="656" y="10"/>
                          <a:pt x="650" y="7"/>
                          <a:pt x="647" y="10"/>
                        </a:cubicBezTo>
                        <a:cubicBezTo>
                          <a:pt x="650" y="10"/>
                          <a:pt x="656" y="14"/>
                          <a:pt x="659" y="11"/>
                        </a:cubicBezTo>
                        <a:close/>
                        <a:moveTo>
                          <a:pt x="585" y="11"/>
                        </a:moveTo>
                        <a:cubicBezTo>
                          <a:pt x="581" y="12"/>
                          <a:pt x="577" y="10"/>
                          <a:pt x="572" y="10"/>
                        </a:cubicBezTo>
                        <a:cubicBezTo>
                          <a:pt x="567" y="10"/>
                          <a:pt x="554" y="11"/>
                          <a:pt x="550" y="15"/>
                        </a:cubicBezTo>
                        <a:cubicBezTo>
                          <a:pt x="563" y="15"/>
                          <a:pt x="576" y="16"/>
                          <a:pt x="585" y="11"/>
                        </a:cubicBezTo>
                        <a:close/>
                        <a:moveTo>
                          <a:pt x="704" y="21"/>
                        </a:moveTo>
                        <a:cubicBezTo>
                          <a:pt x="700" y="14"/>
                          <a:pt x="683" y="20"/>
                          <a:pt x="672" y="18"/>
                        </a:cubicBezTo>
                        <a:cubicBezTo>
                          <a:pt x="668" y="14"/>
                          <a:pt x="655" y="12"/>
                          <a:pt x="648" y="14"/>
                        </a:cubicBezTo>
                        <a:cubicBezTo>
                          <a:pt x="651" y="16"/>
                          <a:pt x="655" y="16"/>
                          <a:pt x="660" y="16"/>
                        </a:cubicBezTo>
                        <a:cubicBezTo>
                          <a:pt x="661" y="17"/>
                          <a:pt x="660" y="20"/>
                          <a:pt x="662" y="21"/>
                        </a:cubicBezTo>
                        <a:cubicBezTo>
                          <a:pt x="674" y="21"/>
                          <a:pt x="692" y="26"/>
                          <a:pt x="704" y="21"/>
                        </a:cubicBezTo>
                        <a:close/>
                        <a:moveTo>
                          <a:pt x="644" y="16"/>
                        </a:moveTo>
                        <a:cubicBezTo>
                          <a:pt x="638" y="12"/>
                          <a:pt x="633" y="14"/>
                          <a:pt x="627" y="17"/>
                        </a:cubicBezTo>
                        <a:cubicBezTo>
                          <a:pt x="627" y="14"/>
                          <a:pt x="621" y="12"/>
                          <a:pt x="620" y="16"/>
                        </a:cubicBezTo>
                        <a:cubicBezTo>
                          <a:pt x="626" y="19"/>
                          <a:pt x="640" y="24"/>
                          <a:pt x="644" y="16"/>
                        </a:cubicBezTo>
                        <a:close/>
                        <a:moveTo>
                          <a:pt x="656" y="18"/>
                        </a:moveTo>
                        <a:cubicBezTo>
                          <a:pt x="651" y="18"/>
                          <a:pt x="649" y="17"/>
                          <a:pt x="644" y="18"/>
                        </a:cubicBezTo>
                        <a:cubicBezTo>
                          <a:pt x="644" y="22"/>
                          <a:pt x="656" y="23"/>
                          <a:pt x="656" y="18"/>
                        </a:cubicBezTo>
                        <a:close/>
                        <a:moveTo>
                          <a:pt x="617" y="27"/>
                        </a:moveTo>
                        <a:cubicBezTo>
                          <a:pt x="617" y="25"/>
                          <a:pt x="613" y="27"/>
                          <a:pt x="612" y="26"/>
                        </a:cubicBezTo>
                        <a:cubicBezTo>
                          <a:pt x="615" y="32"/>
                          <a:pt x="628" y="37"/>
                          <a:pt x="634" y="30"/>
                        </a:cubicBezTo>
                        <a:cubicBezTo>
                          <a:pt x="635" y="27"/>
                          <a:pt x="630" y="28"/>
                          <a:pt x="630" y="26"/>
                        </a:cubicBezTo>
                        <a:cubicBezTo>
                          <a:pt x="632" y="26"/>
                          <a:pt x="635" y="26"/>
                          <a:pt x="635" y="23"/>
                        </a:cubicBezTo>
                        <a:cubicBezTo>
                          <a:pt x="629" y="22"/>
                          <a:pt x="624" y="23"/>
                          <a:pt x="617" y="23"/>
                        </a:cubicBezTo>
                        <a:cubicBezTo>
                          <a:pt x="615" y="25"/>
                          <a:pt x="620" y="26"/>
                          <a:pt x="617" y="27"/>
                        </a:cubicBezTo>
                        <a:close/>
                        <a:moveTo>
                          <a:pt x="641" y="31"/>
                        </a:moveTo>
                        <a:cubicBezTo>
                          <a:pt x="649" y="27"/>
                          <a:pt x="660" y="31"/>
                          <a:pt x="665" y="24"/>
                        </a:cubicBezTo>
                        <a:cubicBezTo>
                          <a:pt x="655" y="22"/>
                          <a:pt x="644" y="21"/>
                          <a:pt x="638" y="26"/>
                        </a:cubicBezTo>
                        <a:cubicBezTo>
                          <a:pt x="640" y="27"/>
                          <a:pt x="639" y="30"/>
                          <a:pt x="641" y="31"/>
                        </a:cubicBezTo>
                        <a:close/>
                        <a:moveTo>
                          <a:pt x="607" y="25"/>
                        </a:moveTo>
                        <a:cubicBezTo>
                          <a:pt x="605" y="24"/>
                          <a:pt x="598" y="23"/>
                          <a:pt x="596" y="25"/>
                        </a:cubicBezTo>
                        <a:cubicBezTo>
                          <a:pt x="599" y="26"/>
                          <a:pt x="606" y="29"/>
                          <a:pt x="607" y="25"/>
                        </a:cubicBezTo>
                        <a:close/>
                        <a:moveTo>
                          <a:pt x="730" y="54"/>
                        </a:moveTo>
                        <a:cubicBezTo>
                          <a:pt x="728" y="50"/>
                          <a:pt x="717" y="50"/>
                          <a:pt x="716" y="55"/>
                        </a:cubicBezTo>
                        <a:cubicBezTo>
                          <a:pt x="721" y="56"/>
                          <a:pt x="727" y="58"/>
                          <a:pt x="730" y="54"/>
                        </a:cubicBezTo>
                        <a:close/>
                        <a:moveTo>
                          <a:pt x="944" y="75"/>
                        </a:moveTo>
                        <a:cubicBezTo>
                          <a:pt x="949" y="81"/>
                          <a:pt x="963" y="88"/>
                          <a:pt x="973" y="88"/>
                        </a:cubicBezTo>
                        <a:cubicBezTo>
                          <a:pt x="966" y="80"/>
                          <a:pt x="955" y="76"/>
                          <a:pt x="945" y="71"/>
                        </a:cubicBezTo>
                        <a:cubicBezTo>
                          <a:pt x="944" y="73"/>
                          <a:pt x="942" y="72"/>
                          <a:pt x="941" y="74"/>
                        </a:cubicBezTo>
                        <a:cubicBezTo>
                          <a:pt x="940" y="72"/>
                          <a:pt x="935" y="70"/>
                          <a:pt x="933" y="71"/>
                        </a:cubicBezTo>
                        <a:cubicBezTo>
                          <a:pt x="937" y="74"/>
                          <a:pt x="941" y="76"/>
                          <a:pt x="944" y="75"/>
                        </a:cubicBezTo>
                        <a:close/>
                        <a:moveTo>
                          <a:pt x="709" y="80"/>
                        </a:moveTo>
                        <a:cubicBezTo>
                          <a:pt x="707" y="83"/>
                          <a:pt x="714" y="85"/>
                          <a:pt x="713" y="81"/>
                        </a:cubicBezTo>
                        <a:cubicBezTo>
                          <a:pt x="714" y="79"/>
                          <a:pt x="710" y="80"/>
                          <a:pt x="709" y="80"/>
                        </a:cubicBezTo>
                        <a:close/>
                        <a:moveTo>
                          <a:pt x="684" y="83"/>
                        </a:moveTo>
                        <a:cubicBezTo>
                          <a:pt x="678" y="80"/>
                          <a:pt x="673" y="85"/>
                          <a:pt x="672" y="90"/>
                        </a:cubicBezTo>
                        <a:cubicBezTo>
                          <a:pt x="679" y="91"/>
                          <a:pt x="684" y="90"/>
                          <a:pt x="684" y="83"/>
                        </a:cubicBezTo>
                        <a:close/>
                        <a:moveTo>
                          <a:pt x="692" y="89"/>
                        </a:moveTo>
                        <a:cubicBezTo>
                          <a:pt x="692" y="95"/>
                          <a:pt x="699" y="94"/>
                          <a:pt x="700" y="89"/>
                        </a:cubicBezTo>
                        <a:cubicBezTo>
                          <a:pt x="698" y="87"/>
                          <a:pt x="697" y="89"/>
                          <a:pt x="692" y="89"/>
                        </a:cubicBezTo>
                        <a:close/>
                        <a:moveTo>
                          <a:pt x="791" y="95"/>
                        </a:moveTo>
                        <a:cubicBezTo>
                          <a:pt x="793" y="96"/>
                          <a:pt x="794" y="98"/>
                          <a:pt x="797" y="97"/>
                        </a:cubicBezTo>
                        <a:cubicBezTo>
                          <a:pt x="798" y="94"/>
                          <a:pt x="792" y="93"/>
                          <a:pt x="791" y="95"/>
                        </a:cubicBezTo>
                        <a:close/>
                        <a:moveTo>
                          <a:pt x="773" y="103"/>
                        </a:moveTo>
                        <a:cubicBezTo>
                          <a:pt x="775" y="103"/>
                          <a:pt x="778" y="107"/>
                          <a:pt x="780" y="104"/>
                        </a:cubicBezTo>
                        <a:cubicBezTo>
                          <a:pt x="779" y="103"/>
                          <a:pt x="774" y="100"/>
                          <a:pt x="773" y="103"/>
                        </a:cubicBezTo>
                        <a:close/>
                        <a:moveTo>
                          <a:pt x="149" y="114"/>
                        </a:moveTo>
                        <a:cubicBezTo>
                          <a:pt x="153" y="114"/>
                          <a:pt x="157" y="113"/>
                          <a:pt x="160" y="110"/>
                        </a:cubicBezTo>
                        <a:cubicBezTo>
                          <a:pt x="154" y="109"/>
                          <a:pt x="152" y="112"/>
                          <a:pt x="149" y="114"/>
                        </a:cubicBezTo>
                        <a:close/>
                        <a:moveTo>
                          <a:pt x="232" y="140"/>
                        </a:moveTo>
                        <a:cubicBezTo>
                          <a:pt x="237" y="137"/>
                          <a:pt x="247" y="134"/>
                          <a:pt x="247" y="129"/>
                        </a:cubicBezTo>
                        <a:cubicBezTo>
                          <a:pt x="242" y="132"/>
                          <a:pt x="235" y="135"/>
                          <a:pt x="232" y="140"/>
                        </a:cubicBezTo>
                        <a:close/>
                        <a:moveTo>
                          <a:pt x="243" y="139"/>
                        </a:moveTo>
                        <a:cubicBezTo>
                          <a:pt x="245" y="136"/>
                          <a:pt x="251" y="137"/>
                          <a:pt x="252" y="134"/>
                        </a:cubicBezTo>
                        <a:cubicBezTo>
                          <a:pt x="247" y="133"/>
                          <a:pt x="241" y="136"/>
                          <a:pt x="243" y="139"/>
                        </a:cubicBezTo>
                        <a:close/>
                        <a:moveTo>
                          <a:pt x="685" y="137"/>
                        </a:moveTo>
                        <a:cubicBezTo>
                          <a:pt x="683" y="135"/>
                          <a:pt x="678" y="135"/>
                          <a:pt x="677" y="137"/>
                        </a:cubicBezTo>
                        <a:cubicBezTo>
                          <a:pt x="676" y="143"/>
                          <a:pt x="686" y="143"/>
                          <a:pt x="685" y="137"/>
                        </a:cubicBezTo>
                        <a:close/>
                        <a:moveTo>
                          <a:pt x="223" y="154"/>
                        </a:moveTo>
                        <a:cubicBezTo>
                          <a:pt x="230" y="150"/>
                          <a:pt x="237" y="148"/>
                          <a:pt x="239" y="140"/>
                        </a:cubicBezTo>
                        <a:cubicBezTo>
                          <a:pt x="233" y="144"/>
                          <a:pt x="225" y="146"/>
                          <a:pt x="223" y="154"/>
                        </a:cubicBezTo>
                        <a:close/>
                        <a:moveTo>
                          <a:pt x="214" y="160"/>
                        </a:moveTo>
                        <a:cubicBezTo>
                          <a:pt x="202" y="159"/>
                          <a:pt x="192" y="170"/>
                          <a:pt x="185" y="181"/>
                        </a:cubicBezTo>
                        <a:cubicBezTo>
                          <a:pt x="192" y="177"/>
                          <a:pt x="199" y="169"/>
                          <a:pt x="206" y="165"/>
                        </a:cubicBezTo>
                        <a:cubicBezTo>
                          <a:pt x="209" y="163"/>
                          <a:pt x="214" y="164"/>
                          <a:pt x="214" y="160"/>
                        </a:cubicBezTo>
                        <a:close/>
                        <a:moveTo>
                          <a:pt x="646" y="172"/>
                        </a:moveTo>
                        <a:cubicBezTo>
                          <a:pt x="648" y="174"/>
                          <a:pt x="654" y="174"/>
                          <a:pt x="656" y="172"/>
                        </a:cubicBezTo>
                        <a:cubicBezTo>
                          <a:pt x="655" y="168"/>
                          <a:pt x="647" y="167"/>
                          <a:pt x="646" y="172"/>
                        </a:cubicBezTo>
                        <a:close/>
                        <a:moveTo>
                          <a:pt x="214" y="172"/>
                        </a:moveTo>
                        <a:cubicBezTo>
                          <a:pt x="211" y="172"/>
                          <a:pt x="209" y="173"/>
                          <a:pt x="209" y="176"/>
                        </a:cubicBezTo>
                        <a:cubicBezTo>
                          <a:pt x="211" y="178"/>
                          <a:pt x="215" y="176"/>
                          <a:pt x="214" y="172"/>
                        </a:cubicBezTo>
                        <a:close/>
                        <a:moveTo>
                          <a:pt x="896" y="239"/>
                        </a:moveTo>
                        <a:cubicBezTo>
                          <a:pt x="908" y="239"/>
                          <a:pt x="913" y="240"/>
                          <a:pt x="924" y="243"/>
                        </a:cubicBezTo>
                        <a:cubicBezTo>
                          <a:pt x="926" y="240"/>
                          <a:pt x="927" y="236"/>
                          <a:pt x="929" y="233"/>
                        </a:cubicBezTo>
                        <a:cubicBezTo>
                          <a:pt x="925" y="229"/>
                          <a:pt x="918" y="232"/>
                          <a:pt x="915" y="226"/>
                        </a:cubicBezTo>
                        <a:cubicBezTo>
                          <a:pt x="916" y="223"/>
                          <a:pt x="917" y="221"/>
                          <a:pt x="916" y="218"/>
                        </a:cubicBezTo>
                        <a:cubicBezTo>
                          <a:pt x="911" y="218"/>
                          <a:pt x="912" y="211"/>
                          <a:pt x="908" y="209"/>
                        </a:cubicBezTo>
                        <a:cubicBezTo>
                          <a:pt x="899" y="217"/>
                          <a:pt x="892" y="205"/>
                          <a:pt x="885" y="201"/>
                        </a:cubicBezTo>
                        <a:cubicBezTo>
                          <a:pt x="889" y="199"/>
                          <a:pt x="887" y="191"/>
                          <a:pt x="888" y="187"/>
                        </a:cubicBezTo>
                        <a:cubicBezTo>
                          <a:pt x="882" y="184"/>
                          <a:pt x="876" y="188"/>
                          <a:pt x="876" y="191"/>
                        </a:cubicBezTo>
                        <a:cubicBezTo>
                          <a:pt x="874" y="202"/>
                          <a:pt x="869" y="213"/>
                          <a:pt x="865" y="219"/>
                        </a:cubicBezTo>
                        <a:cubicBezTo>
                          <a:pt x="862" y="219"/>
                          <a:pt x="862" y="222"/>
                          <a:pt x="858" y="222"/>
                        </a:cubicBezTo>
                        <a:cubicBezTo>
                          <a:pt x="858" y="226"/>
                          <a:pt x="862" y="227"/>
                          <a:pt x="862" y="231"/>
                        </a:cubicBezTo>
                        <a:cubicBezTo>
                          <a:pt x="876" y="230"/>
                          <a:pt x="887" y="231"/>
                          <a:pt x="898" y="234"/>
                        </a:cubicBezTo>
                        <a:cubicBezTo>
                          <a:pt x="897" y="236"/>
                          <a:pt x="895" y="236"/>
                          <a:pt x="896" y="239"/>
                        </a:cubicBezTo>
                        <a:close/>
                        <a:moveTo>
                          <a:pt x="884" y="209"/>
                        </a:moveTo>
                        <a:cubicBezTo>
                          <a:pt x="881" y="209"/>
                          <a:pt x="883" y="205"/>
                          <a:pt x="882" y="203"/>
                        </a:cubicBezTo>
                        <a:cubicBezTo>
                          <a:pt x="886" y="202"/>
                          <a:pt x="884" y="207"/>
                          <a:pt x="884" y="209"/>
                        </a:cubicBezTo>
                        <a:close/>
                        <a:moveTo>
                          <a:pt x="831" y="248"/>
                        </a:moveTo>
                        <a:cubicBezTo>
                          <a:pt x="827" y="244"/>
                          <a:pt x="815" y="244"/>
                          <a:pt x="811" y="243"/>
                        </a:cubicBezTo>
                        <a:cubicBezTo>
                          <a:pt x="813" y="249"/>
                          <a:pt x="827" y="251"/>
                          <a:pt x="831" y="248"/>
                        </a:cubicBezTo>
                        <a:close/>
                        <a:moveTo>
                          <a:pt x="854" y="242"/>
                        </a:moveTo>
                        <a:cubicBezTo>
                          <a:pt x="847" y="241"/>
                          <a:pt x="845" y="246"/>
                          <a:pt x="845" y="252"/>
                        </a:cubicBezTo>
                        <a:cubicBezTo>
                          <a:pt x="849" y="254"/>
                          <a:pt x="856" y="252"/>
                          <a:pt x="859" y="250"/>
                        </a:cubicBezTo>
                        <a:cubicBezTo>
                          <a:pt x="858" y="247"/>
                          <a:pt x="854" y="246"/>
                          <a:pt x="854" y="242"/>
                        </a:cubicBezTo>
                        <a:close/>
                        <a:moveTo>
                          <a:pt x="554" y="565"/>
                        </a:moveTo>
                        <a:cubicBezTo>
                          <a:pt x="562" y="567"/>
                          <a:pt x="568" y="562"/>
                          <a:pt x="570" y="556"/>
                        </a:cubicBezTo>
                        <a:cubicBezTo>
                          <a:pt x="569" y="552"/>
                          <a:pt x="558" y="545"/>
                          <a:pt x="555" y="551"/>
                        </a:cubicBezTo>
                        <a:cubicBezTo>
                          <a:pt x="557" y="553"/>
                          <a:pt x="560" y="553"/>
                          <a:pt x="561" y="554"/>
                        </a:cubicBezTo>
                        <a:cubicBezTo>
                          <a:pt x="560" y="559"/>
                          <a:pt x="554" y="559"/>
                          <a:pt x="554" y="565"/>
                        </a:cubicBezTo>
                        <a:close/>
                        <a:moveTo>
                          <a:pt x="531" y="555"/>
                        </a:moveTo>
                        <a:cubicBezTo>
                          <a:pt x="531" y="557"/>
                          <a:pt x="531" y="557"/>
                          <a:pt x="531" y="557"/>
                        </a:cubicBezTo>
                        <a:cubicBezTo>
                          <a:pt x="536" y="561"/>
                          <a:pt x="547" y="559"/>
                          <a:pt x="548" y="553"/>
                        </a:cubicBezTo>
                        <a:cubicBezTo>
                          <a:pt x="546" y="548"/>
                          <a:pt x="534" y="552"/>
                          <a:pt x="531" y="555"/>
                        </a:cubicBezTo>
                        <a:close/>
                        <a:moveTo>
                          <a:pt x="589" y="594"/>
                        </a:moveTo>
                        <a:cubicBezTo>
                          <a:pt x="583" y="590"/>
                          <a:pt x="578" y="584"/>
                          <a:pt x="576" y="574"/>
                        </a:cubicBezTo>
                        <a:cubicBezTo>
                          <a:pt x="574" y="574"/>
                          <a:pt x="571" y="574"/>
                          <a:pt x="569" y="575"/>
                        </a:cubicBezTo>
                        <a:cubicBezTo>
                          <a:pt x="570" y="586"/>
                          <a:pt x="578" y="603"/>
                          <a:pt x="589" y="594"/>
                        </a:cubicBezTo>
                        <a:close/>
                        <a:moveTo>
                          <a:pt x="527" y="592"/>
                        </a:moveTo>
                        <a:cubicBezTo>
                          <a:pt x="533" y="593"/>
                          <a:pt x="535" y="597"/>
                          <a:pt x="542" y="597"/>
                        </a:cubicBezTo>
                        <a:cubicBezTo>
                          <a:pt x="547" y="584"/>
                          <a:pt x="529" y="578"/>
                          <a:pt x="527" y="592"/>
                        </a:cubicBezTo>
                        <a:close/>
                        <a:moveTo>
                          <a:pt x="543" y="606"/>
                        </a:moveTo>
                        <a:cubicBezTo>
                          <a:pt x="546" y="607"/>
                          <a:pt x="547" y="605"/>
                          <a:pt x="549" y="605"/>
                        </a:cubicBezTo>
                        <a:cubicBezTo>
                          <a:pt x="549" y="601"/>
                          <a:pt x="548" y="599"/>
                          <a:pt x="544" y="599"/>
                        </a:cubicBezTo>
                        <a:cubicBezTo>
                          <a:pt x="542" y="602"/>
                          <a:pt x="541" y="603"/>
                          <a:pt x="543" y="606"/>
                        </a:cubicBezTo>
                        <a:close/>
                        <a:moveTo>
                          <a:pt x="584" y="663"/>
                        </a:moveTo>
                        <a:cubicBezTo>
                          <a:pt x="581" y="657"/>
                          <a:pt x="577" y="654"/>
                          <a:pt x="568" y="655"/>
                        </a:cubicBezTo>
                        <a:cubicBezTo>
                          <a:pt x="569" y="647"/>
                          <a:pt x="554" y="647"/>
                          <a:pt x="545" y="646"/>
                        </a:cubicBezTo>
                        <a:cubicBezTo>
                          <a:pt x="543" y="636"/>
                          <a:pt x="530" y="631"/>
                          <a:pt x="520" y="626"/>
                        </a:cubicBezTo>
                        <a:cubicBezTo>
                          <a:pt x="516" y="625"/>
                          <a:pt x="518" y="630"/>
                          <a:pt x="514" y="629"/>
                        </a:cubicBezTo>
                        <a:cubicBezTo>
                          <a:pt x="504" y="628"/>
                          <a:pt x="501" y="617"/>
                          <a:pt x="491" y="615"/>
                        </a:cubicBezTo>
                        <a:cubicBezTo>
                          <a:pt x="486" y="613"/>
                          <a:pt x="480" y="615"/>
                          <a:pt x="474" y="615"/>
                        </a:cubicBezTo>
                        <a:cubicBezTo>
                          <a:pt x="472" y="614"/>
                          <a:pt x="471" y="612"/>
                          <a:pt x="469" y="612"/>
                        </a:cubicBezTo>
                        <a:cubicBezTo>
                          <a:pt x="437" y="604"/>
                          <a:pt x="427" y="620"/>
                          <a:pt x="407" y="625"/>
                        </a:cubicBezTo>
                        <a:cubicBezTo>
                          <a:pt x="422" y="634"/>
                          <a:pt x="447" y="615"/>
                          <a:pt x="462" y="624"/>
                        </a:cubicBezTo>
                        <a:cubicBezTo>
                          <a:pt x="460" y="626"/>
                          <a:pt x="456" y="625"/>
                          <a:pt x="454" y="626"/>
                        </a:cubicBezTo>
                        <a:cubicBezTo>
                          <a:pt x="459" y="633"/>
                          <a:pt x="470" y="634"/>
                          <a:pt x="481" y="635"/>
                        </a:cubicBezTo>
                        <a:cubicBezTo>
                          <a:pt x="486" y="641"/>
                          <a:pt x="498" y="640"/>
                          <a:pt x="507" y="641"/>
                        </a:cubicBezTo>
                        <a:cubicBezTo>
                          <a:pt x="507" y="643"/>
                          <a:pt x="507" y="645"/>
                          <a:pt x="508" y="646"/>
                        </a:cubicBezTo>
                        <a:cubicBezTo>
                          <a:pt x="521" y="648"/>
                          <a:pt x="526" y="656"/>
                          <a:pt x="534" y="663"/>
                        </a:cubicBezTo>
                        <a:cubicBezTo>
                          <a:pt x="533" y="666"/>
                          <a:pt x="528" y="666"/>
                          <a:pt x="527" y="670"/>
                        </a:cubicBezTo>
                        <a:cubicBezTo>
                          <a:pt x="533" y="673"/>
                          <a:pt x="539" y="669"/>
                          <a:pt x="545" y="668"/>
                        </a:cubicBezTo>
                        <a:cubicBezTo>
                          <a:pt x="548" y="669"/>
                          <a:pt x="547" y="674"/>
                          <a:pt x="551" y="674"/>
                        </a:cubicBezTo>
                        <a:cubicBezTo>
                          <a:pt x="570" y="674"/>
                          <a:pt x="588" y="674"/>
                          <a:pt x="599" y="665"/>
                        </a:cubicBezTo>
                        <a:cubicBezTo>
                          <a:pt x="596" y="663"/>
                          <a:pt x="590" y="663"/>
                          <a:pt x="584" y="663"/>
                        </a:cubicBezTo>
                        <a:close/>
                        <a:moveTo>
                          <a:pt x="601" y="619"/>
                        </a:moveTo>
                        <a:cubicBezTo>
                          <a:pt x="601" y="624"/>
                          <a:pt x="604" y="627"/>
                          <a:pt x="607" y="629"/>
                        </a:cubicBezTo>
                        <a:cubicBezTo>
                          <a:pt x="610" y="629"/>
                          <a:pt x="609" y="626"/>
                          <a:pt x="611" y="624"/>
                        </a:cubicBezTo>
                        <a:cubicBezTo>
                          <a:pt x="607" y="623"/>
                          <a:pt x="607" y="619"/>
                          <a:pt x="601" y="619"/>
                        </a:cubicBezTo>
                        <a:close/>
                        <a:moveTo>
                          <a:pt x="630" y="627"/>
                        </a:moveTo>
                        <a:cubicBezTo>
                          <a:pt x="628" y="626"/>
                          <a:pt x="621" y="625"/>
                          <a:pt x="620" y="628"/>
                        </a:cubicBezTo>
                        <a:cubicBezTo>
                          <a:pt x="623" y="629"/>
                          <a:pt x="625" y="632"/>
                          <a:pt x="629" y="632"/>
                        </a:cubicBezTo>
                        <a:cubicBezTo>
                          <a:pt x="630" y="631"/>
                          <a:pt x="630" y="629"/>
                          <a:pt x="630" y="627"/>
                        </a:cubicBezTo>
                        <a:close/>
                        <a:moveTo>
                          <a:pt x="433" y="641"/>
                        </a:moveTo>
                        <a:cubicBezTo>
                          <a:pt x="437" y="643"/>
                          <a:pt x="446" y="645"/>
                          <a:pt x="445" y="638"/>
                        </a:cubicBezTo>
                        <a:cubicBezTo>
                          <a:pt x="441" y="636"/>
                          <a:pt x="434" y="637"/>
                          <a:pt x="433" y="641"/>
                        </a:cubicBezTo>
                        <a:close/>
                        <a:moveTo>
                          <a:pt x="624" y="646"/>
                        </a:moveTo>
                        <a:cubicBezTo>
                          <a:pt x="626" y="645"/>
                          <a:pt x="625" y="641"/>
                          <a:pt x="622" y="641"/>
                        </a:cubicBezTo>
                        <a:cubicBezTo>
                          <a:pt x="621" y="643"/>
                          <a:pt x="621" y="647"/>
                          <a:pt x="624" y="646"/>
                        </a:cubicBezTo>
                        <a:close/>
                        <a:moveTo>
                          <a:pt x="610" y="649"/>
                        </a:moveTo>
                        <a:cubicBezTo>
                          <a:pt x="610" y="651"/>
                          <a:pt x="608" y="652"/>
                          <a:pt x="609" y="655"/>
                        </a:cubicBezTo>
                        <a:cubicBezTo>
                          <a:pt x="611" y="658"/>
                          <a:pt x="618" y="657"/>
                          <a:pt x="621" y="655"/>
                        </a:cubicBezTo>
                        <a:cubicBezTo>
                          <a:pt x="621" y="652"/>
                          <a:pt x="622" y="649"/>
                          <a:pt x="620" y="648"/>
                        </a:cubicBezTo>
                        <a:cubicBezTo>
                          <a:pt x="616" y="648"/>
                          <a:pt x="614" y="650"/>
                          <a:pt x="610" y="649"/>
                        </a:cubicBezTo>
                        <a:close/>
                        <a:moveTo>
                          <a:pt x="703" y="703"/>
                        </a:moveTo>
                        <a:cubicBezTo>
                          <a:pt x="701" y="682"/>
                          <a:pt x="671" y="691"/>
                          <a:pt x="665" y="674"/>
                        </a:cubicBezTo>
                        <a:cubicBezTo>
                          <a:pt x="656" y="673"/>
                          <a:pt x="642" y="672"/>
                          <a:pt x="635" y="676"/>
                        </a:cubicBezTo>
                        <a:cubicBezTo>
                          <a:pt x="628" y="674"/>
                          <a:pt x="610" y="670"/>
                          <a:pt x="606" y="677"/>
                        </a:cubicBezTo>
                        <a:cubicBezTo>
                          <a:pt x="608" y="682"/>
                          <a:pt x="619" y="679"/>
                          <a:pt x="621" y="683"/>
                        </a:cubicBezTo>
                        <a:cubicBezTo>
                          <a:pt x="618" y="687"/>
                          <a:pt x="620" y="693"/>
                          <a:pt x="617" y="696"/>
                        </a:cubicBezTo>
                        <a:cubicBezTo>
                          <a:pt x="612" y="696"/>
                          <a:pt x="598" y="694"/>
                          <a:pt x="590" y="696"/>
                        </a:cubicBezTo>
                        <a:cubicBezTo>
                          <a:pt x="590" y="704"/>
                          <a:pt x="596" y="707"/>
                          <a:pt x="601" y="710"/>
                        </a:cubicBezTo>
                        <a:cubicBezTo>
                          <a:pt x="607" y="702"/>
                          <a:pt x="623" y="706"/>
                          <a:pt x="634" y="704"/>
                        </a:cubicBezTo>
                        <a:cubicBezTo>
                          <a:pt x="638" y="707"/>
                          <a:pt x="641" y="710"/>
                          <a:pt x="644" y="713"/>
                        </a:cubicBezTo>
                        <a:cubicBezTo>
                          <a:pt x="655" y="699"/>
                          <a:pt x="685" y="708"/>
                          <a:pt x="703" y="703"/>
                        </a:cubicBezTo>
                        <a:close/>
                        <a:moveTo>
                          <a:pt x="725" y="710"/>
                        </a:moveTo>
                        <a:cubicBezTo>
                          <a:pt x="734" y="714"/>
                          <a:pt x="760" y="714"/>
                          <a:pt x="763" y="701"/>
                        </a:cubicBezTo>
                        <a:cubicBezTo>
                          <a:pt x="750" y="704"/>
                          <a:pt x="724" y="689"/>
                          <a:pt x="725" y="710"/>
                        </a:cubicBezTo>
                        <a:close/>
                        <a:moveTo>
                          <a:pt x="508" y="704"/>
                        </a:moveTo>
                        <a:cubicBezTo>
                          <a:pt x="514" y="711"/>
                          <a:pt x="526" y="712"/>
                          <a:pt x="537" y="714"/>
                        </a:cubicBezTo>
                        <a:cubicBezTo>
                          <a:pt x="541" y="709"/>
                          <a:pt x="547" y="713"/>
                          <a:pt x="552" y="712"/>
                        </a:cubicBezTo>
                        <a:cubicBezTo>
                          <a:pt x="549" y="698"/>
                          <a:pt x="518" y="698"/>
                          <a:pt x="508" y="704"/>
                        </a:cubicBezTo>
                        <a:close/>
                        <a:moveTo>
                          <a:pt x="797" y="705"/>
                        </a:moveTo>
                        <a:cubicBezTo>
                          <a:pt x="800" y="704"/>
                          <a:pt x="801" y="707"/>
                          <a:pt x="803" y="705"/>
                        </a:cubicBezTo>
                        <a:cubicBezTo>
                          <a:pt x="803" y="703"/>
                          <a:pt x="802" y="703"/>
                          <a:pt x="802" y="701"/>
                        </a:cubicBezTo>
                        <a:cubicBezTo>
                          <a:pt x="799" y="702"/>
                          <a:pt x="797" y="702"/>
                          <a:pt x="797" y="705"/>
                        </a:cubicBezTo>
                        <a:close/>
                        <a:moveTo>
                          <a:pt x="819" y="712"/>
                        </a:moveTo>
                        <a:cubicBezTo>
                          <a:pt x="819" y="710"/>
                          <a:pt x="820" y="710"/>
                          <a:pt x="820" y="708"/>
                        </a:cubicBezTo>
                        <a:cubicBezTo>
                          <a:pt x="819" y="707"/>
                          <a:pt x="818" y="706"/>
                          <a:pt x="816" y="707"/>
                        </a:cubicBezTo>
                        <a:cubicBezTo>
                          <a:pt x="816" y="710"/>
                          <a:pt x="816" y="712"/>
                          <a:pt x="819" y="712"/>
                        </a:cubicBezTo>
                        <a:close/>
                        <a:moveTo>
                          <a:pt x="772" y="711"/>
                        </a:moveTo>
                        <a:cubicBezTo>
                          <a:pt x="771" y="709"/>
                          <a:pt x="766" y="710"/>
                          <a:pt x="765" y="711"/>
                        </a:cubicBezTo>
                        <a:cubicBezTo>
                          <a:pt x="766" y="714"/>
                          <a:pt x="772" y="715"/>
                          <a:pt x="772" y="711"/>
                        </a:cubicBezTo>
                        <a:close/>
                        <a:moveTo>
                          <a:pt x="806" y="715"/>
                        </a:moveTo>
                        <a:cubicBezTo>
                          <a:pt x="802" y="720"/>
                          <a:pt x="810" y="725"/>
                          <a:pt x="812" y="720"/>
                        </a:cubicBezTo>
                        <a:cubicBezTo>
                          <a:pt x="809" y="720"/>
                          <a:pt x="809" y="716"/>
                          <a:pt x="806" y="715"/>
                        </a:cubicBezTo>
                        <a:close/>
                        <a:moveTo>
                          <a:pt x="817" y="717"/>
                        </a:moveTo>
                        <a:cubicBezTo>
                          <a:pt x="817" y="721"/>
                          <a:pt x="817" y="721"/>
                          <a:pt x="817" y="721"/>
                        </a:cubicBezTo>
                        <a:cubicBezTo>
                          <a:pt x="820" y="721"/>
                          <a:pt x="820" y="721"/>
                          <a:pt x="820" y="721"/>
                        </a:cubicBezTo>
                        <a:cubicBezTo>
                          <a:pt x="820" y="719"/>
                          <a:pt x="820" y="717"/>
                          <a:pt x="817" y="717"/>
                        </a:cubicBezTo>
                        <a:close/>
                        <a:moveTo>
                          <a:pt x="829" y="741"/>
                        </a:moveTo>
                        <a:cubicBezTo>
                          <a:pt x="828" y="736"/>
                          <a:pt x="834" y="739"/>
                          <a:pt x="833" y="733"/>
                        </a:cubicBezTo>
                        <a:cubicBezTo>
                          <a:pt x="830" y="733"/>
                          <a:pt x="830" y="733"/>
                          <a:pt x="830" y="733"/>
                        </a:cubicBezTo>
                        <a:cubicBezTo>
                          <a:pt x="829" y="738"/>
                          <a:pt x="825" y="735"/>
                          <a:pt x="822" y="737"/>
                        </a:cubicBezTo>
                        <a:cubicBezTo>
                          <a:pt x="821" y="741"/>
                          <a:pt x="824" y="742"/>
                          <a:pt x="829" y="741"/>
                        </a:cubicBezTo>
                        <a:close/>
                        <a:moveTo>
                          <a:pt x="829" y="750"/>
                        </a:moveTo>
                        <a:cubicBezTo>
                          <a:pt x="829" y="753"/>
                          <a:pt x="830" y="755"/>
                          <a:pt x="833" y="755"/>
                        </a:cubicBezTo>
                        <a:cubicBezTo>
                          <a:pt x="834" y="754"/>
                          <a:pt x="835" y="752"/>
                          <a:pt x="834" y="750"/>
                        </a:cubicBezTo>
                        <a:cubicBezTo>
                          <a:pt x="833" y="749"/>
                          <a:pt x="830" y="749"/>
                          <a:pt x="829" y="750"/>
                        </a:cubicBezTo>
                        <a:close/>
                        <a:moveTo>
                          <a:pt x="838" y="763"/>
                        </a:moveTo>
                        <a:cubicBezTo>
                          <a:pt x="833" y="763"/>
                          <a:pt x="833" y="763"/>
                          <a:pt x="833" y="763"/>
                        </a:cubicBezTo>
                        <a:cubicBezTo>
                          <a:pt x="833" y="768"/>
                          <a:pt x="835" y="770"/>
                          <a:pt x="838" y="772"/>
                        </a:cubicBezTo>
                        <a:cubicBezTo>
                          <a:pt x="842" y="771"/>
                          <a:pt x="840" y="765"/>
                          <a:pt x="838" y="763"/>
                        </a:cubicBezTo>
                        <a:close/>
                        <a:moveTo>
                          <a:pt x="835" y="784"/>
                        </a:moveTo>
                        <a:cubicBezTo>
                          <a:pt x="839" y="784"/>
                          <a:pt x="839" y="784"/>
                          <a:pt x="839" y="784"/>
                        </a:cubicBezTo>
                        <a:cubicBezTo>
                          <a:pt x="841" y="782"/>
                          <a:pt x="841" y="778"/>
                          <a:pt x="839" y="777"/>
                        </a:cubicBezTo>
                        <a:cubicBezTo>
                          <a:pt x="835" y="776"/>
                          <a:pt x="833" y="781"/>
                          <a:pt x="835" y="784"/>
                        </a:cubicBezTo>
                        <a:close/>
                        <a:moveTo>
                          <a:pt x="865" y="796"/>
                        </a:moveTo>
                        <a:cubicBezTo>
                          <a:pt x="867" y="794"/>
                          <a:pt x="866" y="789"/>
                          <a:pt x="862" y="789"/>
                        </a:cubicBezTo>
                        <a:cubicBezTo>
                          <a:pt x="860" y="791"/>
                          <a:pt x="860" y="797"/>
                          <a:pt x="865" y="796"/>
                        </a:cubicBezTo>
                        <a:close/>
                        <a:moveTo>
                          <a:pt x="834" y="794"/>
                        </a:moveTo>
                        <a:cubicBezTo>
                          <a:pt x="835" y="791"/>
                          <a:pt x="831" y="791"/>
                          <a:pt x="830" y="792"/>
                        </a:cubicBezTo>
                        <a:cubicBezTo>
                          <a:pt x="829" y="796"/>
                          <a:pt x="833" y="796"/>
                          <a:pt x="834" y="794"/>
                        </a:cubicBezTo>
                        <a:close/>
                        <a:moveTo>
                          <a:pt x="830" y="809"/>
                        </a:moveTo>
                        <a:cubicBezTo>
                          <a:pt x="830" y="806"/>
                          <a:pt x="830" y="806"/>
                          <a:pt x="830" y="806"/>
                        </a:cubicBezTo>
                        <a:cubicBezTo>
                          <a:pt x="827" y="805"/>
                          <a:pt x="826" y="806"/>
                          <a:pt x="826" y="808"/>
                        </a:cubicBezTo>
                        <a:cubicBezTo>
                          <a:pt x="827" y="808"/>
                          <a:pt x="828" y="809"/>
                          <a:pt x="830" y="809"/>
                        </a:cubicBezTo>
                        <a:close/>
                        <a:moveTo>
                          <a:pt x="825" y="813"/>
                        </a:moveTo>
                        <a:cubicBezTo>
                          <a:pt x="823" y="813"/>
                          <a:pt x="822" y="812"/>
                          <a:pt x="819" y="812"/>
                        </a:cubicBezTo>
                        <a:cubicBezTo>
                          <a:pt x="819" y="816"/>
                          <a:pt x="819" y="816"/>
                          <a:pt x="819" y="816"/>
                        </a:cubicBezTo>
                        <a:cubicBezTo>
                          <a:pt x="822" y="816"/>
                          <a:pt x="825" y="817"/>
                          <a:pt x="825" y="813"/>
                        </a:cubicBezTo>
                        <a:close/>
                        <a:moveTo>
                          <a:pt x="665" y="829"/>
                        </a:moveTo>
                        <a:cubicBezTo>
                          <a:pt x="667" y="826"/>
                          <a:pt x="666" y="821"/>
                          <a:pt x="665" y="818"/>
                        </a:cubicBezTo>
                        <a:cubicBezTo>
                          <a:pt x="653" y="812"/>
                          <a:pt x="652" y="832"/>
                          <a:pt x="665" y="829"/>
                        </a:cubicBezTo>
                        <a:close/>
                        <a:moveTo>
                          <a:pt x="783" y="838"/>
                        </a:moveTo>
                        <a:cubicBezTo>
                          <a:pt x="784" y="830"/>
                          <a:pt x="775" y="837"/>
                          <a:pt x="770" y="836"/>
                        </a:cubicBezTo>
                        <a:cubicBezTo>
                          <a:pt x="770" y="842"/>
                          <a:pt x="780" y="841"/>
                          <a:pt x="783" y="838"/>
                        </a:cubicBezTo>
                        <a:close/>
                        <a:moveTo>
                          <a:pt x="244" y="1036"/>
                        </a:moveTo>
                        <a:cubicBezTo>
                          <a:pt x="240" y="1035"/>
                          <a:pt x="240" y="1038"/>
                          <a:pt x="237" y="1038"/>
                        </a:cubicBezTo>
                        <a:cubicBezTo>
                          <a:pt x="235" y="1035"/>
                          <a:pt x="233" y="1028"/>
                          <a:pt x="227" y="1031"/>
                        </a:cubicBezTo>
                        <a:cubicBezTo>
                          <a:pt x="227" y="1034"/>
                          <a:pt x="229" y="1034"/>
                          <a:pt x="229" y="1037"/>
                        </a:cubicBezTo>
                        <a:cubicBezTo>
                          <a:pt x="227" y="1037"/>
                          <a:pt x="225" y="1037"/>
                          <a:pt x="225" y="1040"/>
                        </a:cubicBezTo>
                        <a:cubicBezTo>
                          <a:pt x="225" y="1041"/>
                          <a:pt x="226" y="1041"/>
                          <a:pt x="226" y="1043"/>
                        </a:cubicBezTo>
                        <a:cubicBezTo>
                          <a:pt x="228" y="1044"/>
                          <a:pt x="230" y="1040"/>
                          <a:pt x="232" y="1043"/>
                        </a:cubicBezTo>
                        <a:cubicBezTo>
                          <a:pt x="231" y="1046"/>
                          <a:pt x="228" y="1045"/>
                          <a:pt x="229" y="1049"/>
                        </a:cubicBezTo>
                        <a:cubicBezTo>
                          <a:pt x="230" y="1054"/>
                          <a:pt x="236" y="1054"/>
                          <a:pt x="240" y="1051"/>
                        </a:cubicBezTo>
                        <a:cubicBezTo>
                          <a:pt x="240" y="1043"/>
                          <a:pt x="240" y="1043"/>
                          <a:pt x="240" y="1043"/>
                        </a:cubicBezTo>
                        <a:cubicBezTo>
                          <a:pt x="243" y="1043"/>
                          <a:pt x="244" y="1042"/>
                          <a:pt x="246" y="1042"/>
                        </a:cubicBezTo>
                        <a:cubicBezTo>
                          <a:pt x="246" y="1040"/>
                          <a:pt x="245" y="1038"/>
                          <a:pt x="244" y="1036"/>
                        </a:cubicBezTo>
                        <a:close/>
                        <a:moveTo>
                          <a:pt x="248" y="1043"/>
                        </a:moveTo>
                        <a:cubicBezTo>
                          <a:pt x="247" y="1044"/>
                          <a:pt x="247" y="1048"/>
                          <a:pt x="248" y="1049"/>
                        </a:cubicBezTo>
                        <a:cubicBezTo>
                          <a:pt x="253" y="1049"/>
                          <a:pt x="253" y="1049"/>
                          <a:pt x="253" y="1049"/>
                        </a:cubicBezTo>
                        <a:cubicBezTo>
                          <a:pt x="253" y="1047"/>
                          <a:pt x="253" y="1044"/>
                          <a:pt x="252" y="1043"/>
                        </a:cubicBezTo>
                        <a:lnTo>
                          <a:pt x="248" y="1043"/>
                        </a:lnTo>
                        <a:close/>
                        <a:moveTo>
                          <a:pt x="265" y="1053"/>
                        </a:moveTo>
                        <a:cubicBezTo>
                          <a:pt x="268" y="1052"/>
                          <a:pt x="271" y="1052"/>
                          <a:pt x="271" y="1048"/>
                        </a:cubicBezTo>
                        <a:cubicBezTo>
                          <a:pt x="264" y="1048"/>
                          <a:pt x="264" y="1048"/>
                          <a:pt x="264" y="1048"/>
                        </a:cubicBezTo>
                        <a:cubicBezTo>
                          <a:pt x="264" y="1050"/>
                          <a:pt x="264" y="1052"/>
                          <a:pt x="265" y="1053"/>
                        </a:cubicBezTo>
                        <a:close/>
                        <a:moveTo>
                          <a:pt x="245" y="1056"/>
                        </a:moveTo>
                        <a:cubicBezTo>
                          <a:pt x="243" y="1061"/>
                          <a:pt x="250" y="1060"/>
                          <a:pt x="250" y="1057"/>
                        </a:cubicBezTo>
                        <a:cubicBezTo>
                          <a:pt x="249" y="1056"/>
                          <a:pt x="247" y="1056"/>
                          <a:pt x="245" y="1056"/>
                        </a:cubicBezTo>
                        <a:close/>
                        <a:moveTo>
                          <a:pt x="670" y="1610"/>
                        </a:moveTo>
                        <a:cubicBezTo>
                          <a:pt x="672" y="1612"/>
                          <a:pt x="674" y="1614"/>
                          <a:pt x="675" y="1617"/>
                        </a:cubicBezTo>
                        <a:cubicBezTo>
                          <a:pt x="678" y="1617"/>
                          <a:pt x="681" y="1617"/>
                          <a:pt x="683" y="1616"/>
                        </a:cubicBezTo>
                        <a:cubicBezTo>
                          <a:pt x="683" y="1615"/>
                          <a:pt x="683" y="1614"/>
                          <a:pt x="684" y="1613"/>
                        </a:cubicBezTo>
                        <a:cubicBezTo>
                          <a:pt x="682" y="1611"/>
                          <a:pt x="679" y="1612"/>
                          <a:pt x="681" y="1608"/>
                        </a:cubicBezTo>
                        <a:cubicBezTo>
                          <a:pt x="678" y="1606"/>
                          <a:pt x="670" y="1604"/>
                          <a:pt x="670" y="1610"/>
                        </a:cubicBezTo>
                        <a:close/>
                        <a:moveTo>
                          <a:pt x="679" y="1620"/>
                        </a:moveTo>
                        <a:cubicBezTo>
                          <a:pt x="678" y="1623"/>
                          <a:pt x="686" y="1622"/>
                          <a:pt x="685" y="1619"/>
                        </a:cubicBezTo>
                        <a:cubicBezTo>
                          <a:pt x="682" y="1618"/>
                          <a:pt x="681" y="1620"/>
                          <a:pt x="679" y="1620"/>
                        </a:cubicBezTo>
                        <a:close/>
                        <a:moveTo>
                          <a:pt x="689" y="1624"/>
                        </a:moveTo>
                        <a:cubicBezTo>
                          <a:pt x="685" y="1623"/>
                          <a:pt x="682" y="1624"/>
                          <a:pt x="681" y="1625"/>
                        </a:cubicBezTo>
                        <a:cubicBezTo>
                          <a:pt x="683" y="1627"/>
                          <a:pt x="683" y="1631"/>
                          <a:pt x="689" y="1629"/>
                        </a:cubicBezTo>
                        <a:cubicBezTo>
                          <a:pt x="688" y="1626"/>
                          <a:pt x="684" y="1626"/>
                          <a:pt x="689" y="1624"/>
                        </a:cubicBezTo>
                        <a:close/>
                        <a:moveTo>
                          <a:pt x="822" y="1641"/>
                        </a:moveTo>
                        <a:cubicBezTo>
                          <a:pt x="829" y="1640"/>
                          <a:pt x="845" y="1637"/>
                          <a:pt x="843" y="1633"/>
                        </a:cubicBezTo>
                        <a:cubicBezTo>
                          <a:pt x="837" y="1637"/>
                          <a:pt x="826" y="1635"/>
                          <a:pt x="822" y="1641"/>
                        </a:cubicBezTo>
                        <a:close/>
                        <a:moveTo>
                          <a:pt x="733" y="10"/>
                        </a:moveTo>
                        <a:cubicBezTo>
                          <a:pt x="728" y="10"/>
                          <a:pt x="723" y="10"/>
                          <a:pt x="719" y="12"/>
                        </a:cubicBezTo>
                        <a:cubicBezTo>
                          <a:pt x="745" y="22"/>
                          <a:pt x="783" y="18"/>
                          <a:pt x="800" y="39"/>
                        </a:cubicBezTo>
                        <a:cubicBezTo>
                          <a:pt x="804" y="40"/>
                          <a:pt x="805" y="37"/>
                          <a:pt x="808" y="37"/>
                        </a:cubicBezTo>
                        <a:cubicBezTo>
                          <a:pt x="810" y="40"/>
                          <a:pt x="817" y="40"/>
                          <a:pt x="819" y="43"/>
                        </a:cubicBezTo>
                        <a:cubicBezTo>
                          <a:pt x="815" y="43"/>
                          <a:pt x="809" y="39"/>
                          <a:pt x="806" y="41"/>
                        </a:cubicBezTo>
                        <a:cubicBezTo>
                          <a:pt x="814" y="46"/>
                          <a:pt x="829" y="44"/>
                          <a:pt x="832" y="54"/>
                        </a:cubicBezTo>
                        <a:cubicBezTo>
                          <a:pt x="830" y="53"/>
                          <a:pt x="826" y="50"/>
                          <a:pt x="825" y="53"/>
                        </a:cubicBezTo>
                        <a:cubicBezTo>
                          <a:pt x="829" y="54"/>
                          <a:pt x="826" y="55"/>
                          <a:pt x="828" y="59"/>
                        </a:cubicBezTo>
                        <a:cubicBezTo>
                          <a:pt x="836" y="66"/>
                          <a:pt x="846" y="71"/>
                          <a:pt x="855" y="78"/>
                        </a:cubicBezTo>
                        <a:cubicBezTo>
                          <a:pt x="857" y="78"/>
                          <a:pt x="854" y="74"/>
                          <a:pt x="857" y="75"/>
                        </a:cubicBezTo>
                        <a:cubicBezTo>
                          <a:pt x="861" y="76"/>
                          <a:pt x="860" y="78"/>
                          <a:pt x="859" y="82"/>
                        </a:cubicBezTo>
                        <a:cubicBezTo>
                          <a:pt x="874" y="87"/>
                          <a:pt x="885" y="105"/>
                          <a:pt x="904" y="101"/>
                        </a:cubicBezTo>
                        <a:cubicBezTo>
                          <a:pt x="907" y="106"/>
                          <a:pt x="915" y="108"/>
                          <a:pt x="922" y="111"/>
                        </a:cubicBezTo>
                        <a:cubicBezTo>
                          <a:pt x="921" y="98"/>
                          <a:pt x="905" y="96"/>
                          <a:pt x="907" y="84"/>
                        </a:cubicBezTo>
                        <a:cubicBezTo>
                          <a:pt x="903" y="81"/>
                          <a:pt x="899" y="79"/>
                          <a:pt x="896" y="75"/>
                        </a:cubicBezTo>
                        <a:cubicBezTo>
                          <a:pt x="900" y="75"/>
                          <a:pt x="896" y="74"/>
                          <a:pt x="896" y="72"/>
                        </a:cubicBezTo>
                        <a:cubicBezTo>
                          <a:pt x="899" y="71"/>
                          <a:pt x="900" y="73"/>
                          <a:pt x="902" y="71"/>
                        </a:cubicBezTo>
                        <a:cubicBezTo>
                          <a:pt x="899" y="71"/>
                          <a:pt x="903" y="69"/>
                          <a:pt x="904" y="68"/>
                        </a:cubicBezTo>
                        <a:cubicBezTo>
                          <a:pt x="902" y="64"/>
                          <a:pt x="897" y="64"/>
                          <a:pt x="896" y="59"/>
                        </a:cubicBezTo>
                        <a:cubicBezTo>
                          <a:pt x="899" y="59"/>
                          <a:pt x="901" y="59"/>
                          <a:pt x="901" y="56"/>
                        </a:cubicBezTo>
                        <a:cubicBezTo>
                          <a:pt x="891" y="47"/>
                          <a:pt x="878" y="42"/>
                          <a:pt x="861" y="38"/>
                        </a:cubicBezTo>
                        <a:cubicBezTo>
                          <a:pt x="862" y="36"/>
                          <a:pt x="862" y="36"/>
                          <a:pt x="861" y="35"/>
                        </a:cubicBezTo>
                        <a:cubicBezTo>
                          <a:pt x="826" y="23"/>
                          <a:pt x="789" y="7"/>
                          <a:pt x="748" y="4"/>
                        </a:cubicBezTo>
                        <a:cubicBezTo>
                          <a:pt x="749" y="4"/>
                          <a:pt x="749" y="3"/>
                          <a:pt x="748" y="3"/>
                        </a:cubicBezTo>
                        <a:cubicBezTo>
                          <a:pt x="744" y="7"/>
                          <a:pt x="730" y="1"/>
                          <a:pt x="725" y="7"/>
                        </a:cubicBezTo>
                        <a:cubicBezTo>
                          <a:pt x="727" y="8"/>
                          <a:pt x="732" y="7"/>
                          <a:pt x="733" y="10"/>
                        </a:cubicBezTo>
                        <a:close/>
                        <a:moveTo>
                          <a:pt x="1234" y="1069"/>
                        </a:moveTo>
                        <a:cubicBezTo>
                          <a:pt x="1228" y="1066"/>
                          <a:pt x="1224" y="1072"/>
                          <a:pt x="1219" y="1072"/>
                        </a:cubicBezTo>
                        <a:cubicBezTo>
                          <a:pt x="1214" y="1072"/>
                          <a:pt x="1213" y="1067"/>
                          <a:pt x="1206" y="1067"/>
                        </a:cubicBezTo>
                        <a:cubicBezTo>
                          <a:pt x="1200" y="1058"/>
                          <a:pt x="1192" y="1048"/>
                          <a:pt x="1181" y="1046"/>
                        </a:cubicBezTo>
                        <a:cubicBezTo>
                          <a:pt x="1173" y="1044"/>
                          <a:pt x="1170" y="1050"/>
                          <a:pt x="1160" y="1050"/>
                        </a:cubicBezTo>
                        <a:cubicBezTo>
                          <a:pt x="1150" y="1051"/>
                          <a:pt x="1137" y="1043"/>
                          <a:pt x="1128" y="1047"/>
                        </a:cubicBezTo>
                        <a:cubicBezTo>
                          <a:pt x="1123" y="1049"/>
                          <a:pt x="1125" y="1055"/>
                          <a:pt x="1118" y="1055"/>
                        </a:cubicBezTo>
                        <a:cubicBezTo>
                          <a:pt x="1117" y="1058"/>
                          <a:pt x="1114" y="1064"/>
                          <a:pt x="1112" y="1062"/>
                        </a:cubicBezTo>
                        <a:cubicBezTo>
                          <a:pt x="1113" y="1056"/>
                          <a:pt x="1117" y="1053"/>
                          <a:pt x="1118" y="1047"/>
                        </a:cubicBezTo>
                        <a:cubicBezTo>
                          <a:pt x="1114" y="1044"/>
                          <a:pt x="1113" y="1039"/>
                          <a:pt x="1109" y="1036"/>
                        </a:cubicBezTo>
                        <a:cubicBezTo>
                          <a:pt x="1105" y="1035"/>
                          <a:pt x="1105" y="1038"/>
                          <a:pt x="1102" y="1038"/>
                        </a:cubicBezTo>
                        <a:cubicBezTo>
                          <a:pt x="1101" y="1030"/>
                          <a:pt x="1091" y="1032"/>
                          <a:pt x="1085" y="1031"/>
                        </a:cubicBezTo>
                        <a:cubicBezTo>
                          <a:pt x="1080" y="1030"/>
                          <a:pt x="1078" y="1026"/>
                          <a:pt x="1075" y="1025"/>
                        </a:cubicBezTo>
                        <a:cubicBezTo>
                          <a:pt x="1073" y="1025"/>
                          <a:pt x="1062" y="1027"/>
                          <a:pt x="1060" y="1028"/>
                        </a:cubicBezTo>
                        <a:cubicBezTo>
                          <a:pt x="1056" y="1031"/>
                          <a:pt x="1055" y="1039"/>
                          <a:pt x="1055" y="1044"/>
                        </a:cubicBezTo>
                        <a:cubicBezTo>
                          <a:pt x="1054" y="1045"/>
                          <a:pt x="1049" y="1047"/>
                          <a:pt x="1048" y="1045"/>
                        </a:cubicBezTo>
                        <a:cubicBezTo>
                          <a:pt x="1051" y="1038"/>
                          <a:pt x="1054" y="1030"/>
                          <a:pt x="1056" y="1022"/>
                        </a:cubicBezTo>
                        <a:cubicBezTo>
                          <a:pt x="1053" y="1018"/>
                          <a:pt x="1045" y="1021"/>
                          <a:pt x="1041" y="1022"/>
                        </a:cubicBezTo>
                        <a:cubicBezTo>
                          <a:pt x="1040" y="1016"/>
                          <a:pt x="1034" y="1018"/>
                          <a:pt x="1035" y="1012"/>
                        </a:cubicBezTo>
                        <a:cubicBezTo>
                          <a:pt x="1028" y="1011"/>
                          <a:pt x="1029" y="1018"/>
                          <a:pt x="1023" y="1018"/>
                        </a:cubicBezTo>
                        <a:cubicBezTo>
                          <a:pt x="1022" y="1021"/>
                          <a:pt x="1026" y="1020"/>
                          <a:pt x="1026" y="1023"/>
                        </a:cubicBezTo>
                        <a:cubicBezTo>
                          <a:pt x="1024" y="1023"/>
                          <a:pt x="1022" y="1025"/>
                          <a:pt x="1019" y="1025"/>
                        </a:cubicBezTo>
                        <a:cubicBezTo>
                          <a:pt x="1018" y="1023"/>
                          <a:pt x="1017" y="1022"/>
                          <a:pt x="1017" y="1020"/>
                        </a:cubicBezTo>
                        <a:cubicBezTo>
                          <a:pt x="1023" y="1010"/>
                          <a:pt x="1034" y="1006"/>
                          <a:pt x="1033" y="990"/>
                        </a:cubicBezTo>
                        <a:cubicBezTo>
                          <a:pt x="1028" y="989"/>
                          <a:pt x="1022" y="989"/>
                          <a:pt x="1019" y="986"/>
                        </a:cubicBezTo>
                        <a:cubicBezTo>
                          <a:pt x="1014" y="974"/>
                          <a:pt x="1019" y="947"/>
                          <a:pt x="1005" y="946"/>
                        </a:cubicBezTo>
                        <a:cubicBezTo>
                          <a:pt x="1003" y="947"/>
                          <a:pt x="1006" y="952"/>
                          <a:pt x="1001" y="951"/>
                        </a:cubicBezTo>
                        <a:cubicBezTo>
                          <a:pt x="1001" y="937"/>
                          <a:pt x="987" y="938"/>
                          <a:pt x="984" y="927"/>
                        </a:cubicBezTo>
                        <a:cubicBezTo>
                          <a:pt x="966" y="929"/>
                          <a:pt x="953" y="913"/>
                          <a:pt x="938" y="924"/>
                        </a:cubicBezTo>
                        <a:cubicBezTo>
                          <a:pt x="925" y="927"/>
                          <a:pt x="918" y="922"/>
                          <a:pt x="907" y="925"/>
                        </a:cubicBezTo>
                        <a:cubicBezTo>
                          <a:pt x="906" y="923"/>
                          <a:pt x="906" y="920"/>
                          <a:pt x="905" y="918"/>
                        </a:cubicBezTo>
                        <a:cubicBezTo>
                          <a:pt x="902" y="918"/>
                          <a:pt x="902" y="920"/>
                          <a:pt x="899" y="919"/>
                        </a:cubicBezTo>
                        <a:cubicBezTo>
                          <a:pt x="898" y="910"/>
                          <a:pt x="887" y="912"/>
                          <a:pt x="881" y="908"/>
                        </a:cubicBezTo>
                        <a:cubicBezTo>
                          <a:pt x="885" y="884"/>
                          <a:pt x="862" y="886"/>
                          <a:pt x="851" y="877"/>
                        </a:cubicBezTo>
                        <a:cubicBezTo>
                          <a:pt x="845" y="880"/>
                          <a:pt x="841" y="881"/>
                          <a:pt x="833" y="878"/>
                        </a:cubicBezTo>
                        <a:cubicBezTo>
                          <a:pt x="834" y="872"/>
                          <a:pt x="838" y="870"/>
                          <a:pt x="839" y="865"/>
                        </a:cubicBezTo>
                        <a:cubicBezTo>
                          <a:pt x="835" y="860"/>
                          <a:pt x="826" y="860"/>
                          <a:pt x="821" y="857"/>
                        </a:cubicBezTo>
                        <a:cubicBezTo>
                          <a:pt x="824" y="855"/>
                          <a:pt x="827" y="855"/>
                          <a:pt x="832" y="855"/>
                        </a:cubicBezTo>
                        <a:cubicBezTo>
                          <a:pt x="833" y="849"/>
                          <a:pt x="837" y="842"/>
                          <a:pt x="835" y="836"/>
                        </a:cubicBezTo>
                        <a:cubicBezTo>
                          <a:pt x="830" y="836"/>
                          <a:pt x="829" y="840"/>
                          <a:pt x="826" y="841"/>
                        </a:cubicBezTo>
                        <a:cubicBezTo>
                          <a:pt x="826" y="853"/>
                          <a:pt x="814" y="853"/>
                          <a:pt x="809" y="859"/>
                        </a:cubicBezTo>
                        <a:cubicBezTo>
                          <a:pt x="807" y="855"/>
                          <a:pt x="806" y="849"/>
                          <a:pt x="802" y="847"/>
                        </a:cubicBezTo>
                        <a:cubicBezTo>
                          <a:pt x="804" y="843"/>
                          <a:pt x="813" y="846"/>
                          <a:pt x="814" y="842"/>
                        </a:cubicBezTo>
                        <a:cubicBezTo>
                          <a:pt x="805" y="839"/>
                          <a:pt x="794" y="842"/>
                          <a:pt x="784" y="842"/>
                        </a:cubicBezTo>
                        <a:cubicBezTo>
                          <a:pt x="778" y="844"/>
                          <a:pt x="765" y="855"/>
                          <a:pt x="756" y="856"/>
                        </a:cubicBezTo>
                        <a:cubicBezTo>
                          <a:pt x="749" y="856"/>
                          <a:pt x="741" y="847"/>
                          <a:pt x="735" y="846"/>
                        </a:cubicBezTo>
                        <a:cubicBezTo>
                          <a:pt x="715" y="842"/>
                          <a:pt x="689" y="860"/>
                          <a:pt x="691" y="835"/>
                        </a:cubicBezTo>
                        <a:cubicBezTo>
                          <a:pt x="672" y="822"/>
                          <a:pt x="644" y="837"/>
                          <a:pt x="630" y="847"/>
                        </a:cubicBezTo>
                        <a:cubicBezTo>
                          <a:pt x="628" y="842"/>
                          <a:pt x="626" y="836"/>
                          <a:pt x="625" y="830"/>
                        </a:cubicBezTo>
                        <a:cubicBezTo>
                          <a:pt x="633" y="828"/>
                          <a:pt x="642" y="826"/>
                          <a:pt x="641" y="815"/>
                        </a:cubicBezTo>
                        <a:cubicBezTo>
                          <a:pt x="631" y="811"/>
                          <a:pt x="615" y="814"/>
                          <a:pt x="615" y="825"/>
                        </a:cubicBezTo>
                        <a:cubicBezTo>
                          <a:pt x="611" y="827"/>
                          <a:pt x="609" y="826"/>
                          <a:pt x="604" y="826"/>
                        </a:cubicBezTo>
                        <a:cubicBezTo>
                          <a:pt x="598" y="831"/>
                          <a:pt x="591" y="839"/>
                          <a:pt x="579" y="834"/>
                        </a:cubicBezTo>
                        <a:cubicBezTo>
                          <a:pt x="575" y="836"/>
                          <a:pt x="575" y="842"/>
                          <a:pt x="570" y="843"/>
                        </a:cubicBezTo>
                        <a:cubicBezTo>
                          <a:pt x="554" y="836"/>
                          <a:pt x="543" y="855"/>
                          <a:pt x="545" y="870"/>
                        </a:cubicBezTo>
                        <a:cubicBezTo>
                          <a:pt x="544" y="871"/>
                          <a:pt x="541" y="871"/>
                          <a:pt x="538" y="871"/>
                        </a:cubicBezTo>
                        <a:cubicBezTo>
                          <a:pt x="534" y="881"/>
                          <a:pt x="521" y="881"/>
                          <a:pt x="516" y="889"/>
                        </a:cubicBezTo>
                        <a:cubicBezTo>
                          <a:pt x="502" y="886"/>
                          <a:pt x="503" y="867"/>
                          <a:pt x="482" y="870"/>
                        </a:cubicBezTo>
                        <a:cubicBezTo>
                          <a:pt x="479" y="866"/>
                          <a:pt x="472" y="866"/>
                          <a:pt x="465" y="866"/>
                        </a:cubicBezTo>
                        <a:cubicBezTo>
                          <a:pt x="460" y="870"/>
                          <a:pt x="457" y="874"/>
                          <a:pt x="448" y="873"/>
                        </a:cubicBezTo>
                        <a:cubicBezTo>
                          <a:pt x="441" y="881"/>
                          <a:pt x="431" y="884"/>
                          <a:pt x="423" y="876"/>
                        </a:cubicBezTo>
                        <a:cubicBezTo>
                          <a:pt x="420" y="877"/>
                          <a:pt x="417" y="877"/>
                          <a:pt x="414" y="877"/>
                        </a:cubicBezTo>
                        <a:cubicBezTo>
                          <a:pt x="411" y="873"/>
                          <a:pt x="413" y="872"/>
                          <a:pt x="412" y="867"/>
                        </a:cubicBezTo>
                        <a:cubicBezTo>
                          <a:pt x="397" y="862"/>
                          <a:pt x="392" y="847"/>
                          <a:pt x="387" y="832"/>
                        </a:cubicBezTo>
                        <a:cubicBezTo>
                          <a:pt x="388" y="829"/>
                          <a:pt x="392" y="828"/>
                          <a:pt x="393" y="826"/>
                        </a:cubicBezTo>
                        <a:cubicBezTo>
                          <a:pt x="393" y="821"/>
                          <a:pt x="390" y="820"/>
                          <a:pt x="390" y="816"/>
                        </a:cubicBezTo>
                        <a:cubicBezTo>
                          <a:pt x="391" y="813"/>
                          <a:pt x="394" y="811"/>
                          <a:pt x="398" y="810"/>
                        </a:cubicBezTo>
                        <a:cubicBezTo>
                          <a:pt x="392" y="788"/>
                          <a:pt x="412" y="783"/>
                          <a:pt x="407" y="767"/>
                        </a:cubicBezTo>
                        <a:cubicBezTo>
                          <a:pt x="410" y="766"/>
                          <a:pt x="411" y="764"/>
                          <a:pt x="412" y="761"/>
                        </a:cubicBezTo>
                        <a:cubicBezTo>
                          <a:pt x="400" y="755"/>
                          <a:pt x="388" y="739"/>
                          <a:pt x="370" y="744"/>
                        </a:cubicBezTo>
                        <a:cubicBezTo>
                          <a:pt x="363" y="737"/>
                          <a:pt x="357" y="746"/>
                          <a:pt x="351" y="747"/>
                        </a:cubicBezTo>
                        <a:cubicBezTo>
                          <a:pt x="346" y="748"/>
                          <a:pt x="341" y="745"/>
                          <a:pt x="337" y="744"/>
                        </a:cubicBezTo>
                        <a:cubicBezTo>
                          <a:pt x="333" y="743"/>
                          <a:pt x="328" y="746"/>
                          <a:pt x="328" y="740"/>
                        </a:cubicBezTo>
                        <a:cubicBezTo>
                          <a:pt x="321" y="744"/>
                          <a:pt x="314" y="744"/>
                          <a:pt x="309" y="741"/>
                        </a:cubicBezTo>
                        <a:cubicBezTo>
                          <a:pt x="308" y="733"/>
                          <a:pt x="319" y="736"/>
                          <a:pt x="322" y="732"/>
                        </a:cubicBezTo>
                        <a:cubicBezTo>
                          <a:pt x="323" y="728"/>
                          <a:pt x="323" y="723"/>
                          <a:pt x="323" y="717"/>
                        </a:cubicBezTo>
                        <a:cubicBezTo>
                          <a:pt x="326" y="713"/>
                          <a:pt x="330" y="708"/>
                          <a:pt x="331" y="702"/>
                        </a:cubicBezTo>
                        <a:cubicBezTo>
                          <a:pt x="330" y="700"/>
                          <a:pt x="327" y="700"/>
                          <a:pt x="328" y="697"/>
                        </a:cubicBezTo>
                        <a:cubicBezTo>
                          <a:pt x="329" y="697"/>
                          <a:pt x="328" y="695"/>
                          <a:pt x="329" y="695"/>
                        </a:cubicBezTo>
                        <a:cubicBezTo>
                          <a:pt x="332" y="697"/>
                          <a:pt x="334" y="699"/>
                          <a:pt x="339" y="698"/>
                        </a:cubicBezTo>
                        <a:cubicBezTo>
                          <a:pt x="342" y="691"/>
                          <a:pt x="345" y="684"/>
                          <a:pt x="349" y="678"/>
                        </a:cubicBezTo>
                        <a:cubicBezTo>
                          <a:pt x="347" y="661"/>
                          <a:pt x="369" y="660"/>
                          <a:pt x="369" y="641"/>
                        </a:cubicBezTo>
                        <a:cubicBezTo>
                          <a:pt x="362" y="641"/>
                          <a:pt x="351" y="638"/>
                          <a:pt x="342" y="638"/>
                        </a:cubicBezTo>
                        <a:cubicBezTo>
                          <a:pt x="336" y="638"/>
                          <a:pt x="325" y="642"/>
                          <a:pt x="318" y="642"/>
                        </a:cubicBezTo>
                        <a:cubicBezTo>
                          <a:pt x="314" y="643"/>
                          <a:pt x="311" y="641"/>
                          <a:pt x="308" y="641"/>
                        </a:cubicBezTo>
                        <a:cubicBezTo>
                          <a:pt x="299" y="644"/>
                          <a:pt x="297" y="657"/>
                          <a:pt x="297" y="667"/>
                        </a:cubicBezTo>
                        <a:cubicBezTo>
                          <a:pt x="293" y="668"/>
                          <a:pt x="292" y="672"/>
                          <a:pt x="291" y="676"/>
                        </a:cubicBezTo>
                        <a:cubicBezTo>
                          <a:pt x="281" y="679"/>
                          <a:pt x="276" y="688"/>
                          <a:pt x="269" y="693"/>
                        </a:cubicBezTo>
                        <a:cubicBezTo>
                          <a:pt x="259" y="681"/>
                          <a:pt x="233" y="694"/>
                          <a:pt x="218" y="695"/>
                        </a:cubicBezTo>
                        <a:cubicBezTo>
                          <a:pt x="216" y="692"/>
                          <a:pt x="215" y="688"/>
                          <a:pt x="212" y="686"/>
                        </a:cubicBezTo>
                        <a:cubicBezTo>
                          <a:pt x="208" y="685"/>
                          <a:pt x="203" y="685"/>
                          <a:pt x="199" y="684"/>
                        </a:cubicBezTo>
                        <a:cubicBezTo>
                          <a:pt x="200" y="676"/>
                          <a:pt x="195" y="674"/>
                          <a:pt x="194" y="669"/>
                        </a:cubicBezTo>
                        <a:cubicBezTo>
                          <a:pt x="194" y="656"/>
                          <a:pt x="187" y="645"/>
                          <a:pt x="186" y="631"/>
                        </a:cubicBezTo>
                        <a:cubicBezTo>
                          <a:pt x="186" y="626"/>
                          <a:pt x="188" y="620"/>
                          <a:pt x="188" y="614"/>
                        </a:cubicBezTo>
                        <a:cubicBezTo>
                          <a:pt x="201" y="609"/>
                          <a:pt x="195" y="585"/>
                          <a:pt x="206" y="579"/>
                        </a:cubicBezTo>
                        <a:cubicBezTo>
                          <a:pt x="207" y="575"/>
                          <a:pt x="206" y="569"/>
                          <a:pt x="210" y="568"/>
                        </a:cubicBezTo>
                        <a:cubicBezTo>
                          <a:pt x="214" y="568"/>
                          <a:pt x="215" y="567"/>
                          <a:pt x="217" y="567"/>
                        </a:cubicBezTo>
                        <a:cubicBezTo>
                          <a:pt x="216" y="561"/>
                          <a:pt x="222" y="562"/>
                          <a:pt x="223" y="557"/>
                        </a:cubicBezTo>
                        <a:cubicBezTo>
                          <a:pt x="224" y="553"/>
                          <a:pt x="221" y="549"/>
                          <a:pt x="222" y="545"/>
                        </a:cubicBezTo>
                        <a:cubicBezTo>
                          <a:pt x="222" y="541"/>
                          <a:pt x="227" y="539"/>
                          <a:pt x="227" y="537"/>
                        </a:cubicBezTo>
                        <a:cubicBezTo>
                          <a:pt x="227" y="535"/>
                          <a:pt x="222" y="535"/>
                          <a:pt x="225" y="533"/>
                        </a:cubicBezTo>
                        <a:cubicBezTo>
                          <a:pt x="231" y="533"/>
                          <a:pt x="231" y="533"/>
                          <a:pt x="231" y="533"/>
                        </a:cubicBezTo>
                        <a:cubicBezTo>
                          <a:pt x="232" y="520"/>
                          <a:pt x="250" y="522"/>
                          <a:pt x="254" y="511"/>
                        </a:cubicBezTo>
                        <a:cubicBezTo>
                          <a:pt x="266" y="518"/>
                          <a:pt x="283" y="504"/>
                          <a:pt x="284" y="494"/>
                        </a:cubicBezTo>
                        <a:cubicBezTo>
                          <a:pt x="292" y="500"/>
                          <a:pt x="298" y="498"/>
                          <a:pt x="304" y="491"/>
                        </a:cubicBezTo>
                        <a:cubicBezTo>
                          <a:pt x="308" y="494"/>
                          <a:pt x="310" y="493"/>
                          <a:pt x="315" y="491"/>
                        </a:cubicBezTo>
                        <a:cubicBezTo>
                          <a:pt x="318" y="492"/>
                          <a:pt x="318" y="496"/>
                          <a:pt x="321" y="497"/>
                        </a:cubicBezTo>
                        <a:cubicBezTo>
                          <a:pt x="329" y="499"/>
                          <a:pt x="329" y="493"/>
                          <a:pt x="334" y="492"/>
                        </a:cubicBezTo>
                        <a:cubicBezTo>
                          <a:pt x="337" y="495"/>
                          <a:pt x="338" y="500"/>
                          <a:pt x="340" y="504"/>
                        </a:cubicBezTo>
                        <a:cubicBezTo>
                          <a:pt x="350" y="505"/>
                          <a:pt x="350" y="504"/>
                          <a:pt x="359" y="507"/>
                        </a:cubicBezTo>
                        <a:cubicBezTo>
                          <a:pt x="361" y="505"/>
                          <a:pt x="359" y="500"/>
                          <a:pt x="363" y="500"/>
                        </a:cubicBezTo>
                        <a:cubicBezTo>
                          <a:pt x="367" y="503"/>
                          <a:pt x="369" y="511"/>
                          <a:pt x="376" y="507"/>
                        </a:cubicBezTo>
                        <a:cubicBezTo>
                          <a:pt x="376" y="501"/>
                          <a:pt x="371" y="502"/>
                          <a:pt x="371" y="497"/>
                        </a:cubicBezTo>
                        <a:cubicBezTo>
                          <a:pt x="373" y="494"/>
                          <a:pt x="377" y="494"/>
                          <a:pt x="374" y="490"/>
                        </a:cubicBezTo>
                        <a:cubicBezTo>
                          <a:pt x="382" y="483"/>
                          <a:pt x="395" y="488"/>
                          <a:pt x="403" y="482"/>
                        </a:cubicBezTo>
                        <a:cubicBezTo>
                          <a:pt x="402" y="485"/>
                          <a:pt x="405" y="484"/>
                          <a:pt x="405" y="486"/>
                        </a:cubicBezTo>
                        <a:cubicBezTo>
                          <a:pt x="418" y="482"/>
                          <a:pt x="437" y="482"/>
                          <a:pt x="438" y="497"/>
                        </a:cubicBezTo>
                        <a:cubicBezTo>
                          <a:pt x="447" y="503"/>
                          <a:pt x="452" y="491"/>
                          <a:pt x="462" y="491"/>
                        </a:cubicBezTo>
                        <a:cubicBezTo>
                          <a:pt x="466" y="494"/>
                          <a:pt x="467" y="500"/>
                          <a:pt x="470" y="505"/>
                        </a:cubicBezTo>
                        <a:cubicBezTo>
                          <a:pt x="472" y="507"/>
                          <a:pt x="479" y="505"/>
                          <a:pt x="479" y="508"/>
                        </a:cubicBezTo>
                        <a:cubicBezTo>
                          <a:pt x="480" y="517"/>
                          <a:pt x="472" y="518"/>
                          <a:pt x="472" y="526"/>
                        </a:cubicBezTo>
                        <a:cubicBezTo>
                          <a:pt x="472" y="529"/>
                          <a:pt x="476" y="529"/>
                          <a:pt x="476" y="531"/>
                        </a:cubicBezTo>
                        <a:cubicBezTo>
                          <a:pt x="475" y="534"/>
                          <a:pt x="471" y="534"/>
                          <a:pt x="471" y="538"/>
                        </a:cubicBezTo>
                        <a:cubicBezTo>
                          <a:pt x="470" y="544"/>
                          <a:pt x="475" y="545"/>
                          <a:pt x="478" y="548"/>
                        </a:cubicBezTo>
                        <a:cubicBezTo>
                          <a:pt x="476" y="556"/>
                          <a:pt x="482" y="563"/>
                          <a:pt x="486" y="567"/>
                        </a:cubicBezTo>
                        <a:cubicBezTo>
                          <a:pt x="483" y="572"/>
                          <a:pt x="487" y="575"/>
                          <a:pt x="489" y="578"/>
                        </a:cubicBezTo>
                        <a:cubicBezTo>
                          <a:pt x="502" y="579"/>
                          <a:pt x="506" y="567"/>
                          <a:pt x="509" y="560"/>
                        </a:cubicBezTo>
                        <a:cubicBezTo>
                          <a:pt x="511" y="554"/>
                          <a:pt x="515" y="551"/>
                          <a:pt x="515" y="547"/>
                        </a:cubicBezTo>
                        <a:cubicBezTo>
                          <a:pt x="515" y="542"/>
                          <a:pt x="509" y="535"/>
                          <a:pt x="510" y="526"/>
                        </a:cubicBezTo>
                        <a:cubicBezTo>
                          <a:pt x="510" y="524"/>
                          <a:pt x="512" y="522"/>
                          <a:pt x="513" y="520"/>
                        </a:cubicBezTo>
                        <a:cubicBezTo>
                          <a:pt x="515" y="507"/>
                          <a:pt x="503" y="498"/>
                          <a:pt x="508" y="482"/>
                        </a:cubicBezTo>
                        <a:cubicBezTo>
                          <a:pt x="515" y="469"/>
                          <a:pt x="525" y="459"/>
                          <a:pt x="536" y="450"/>
                        </a:cubicBezTo>
                        <a:cubicBezTo>
                          <a:pt x="545" y="450"/>
                          <a:pt x="545" y="450"/>
                          <a:pt x="545" y="450"/>
                        </a:cubicBezTo>
                        <a:cubicBezTo>
                          <a:pt x="547" y="445"/>
                          <a:pt x="553" y="446"/>
                          <a:pt x="558" y="443"/>
                        </a:cubicBezTo>
                        <a:cubicBezTo>
                          <a:pt x="567" y="436"/>
                          <a:pt x="568" y="424"/>
                          <a:pt x="584" y="429"/>
                        </a:cubicBezTo>
                        <a:cubicBezTo>
                          <a:pt x="589" y="426"/>
                          <a:pt x="590" y="419"/>
                          <a:pt x="597" y="417"/>
                        </a:cubicBezTo>
                        <a:cubicBezTo>
                          <a:pt x="603" y="415"/>
                          <a:pt x="612" y="419"/>
                          <a:pt x="616" y="412"/>
                        </a:cubicBezTo>
                        <a:cubicBezTo>
                          <a:pt x="613" y="410"/>
                          <a:pt x="610" y="408"/>
                          <a:pt x="611" y="403"/>
                        </a:cubicBezTo>
                        <a:cubicBezTo>
                          <a:pt x="614" y="401"/>
                          <a:pt x="617" y="404"/>
                          <a:pt x="620" y="404"/>
                        </a:cubicBezTo>
                        <a:cubicBezTo>
                          <a:pt x="622" y="402"/>
                          <a:pt x="626" y="401"/>
                          <a:pt x="627" y="397"/>
                        </a:cubicBezTo>
                        <a:cubicBezTo>
                          <a:pt x="624" y="395"/>
                          <a:pt x="619" y="396"/>
                          <a:pt x="617" y="394"/>
                        </a:cubicBezTo>
                        <a:cubicBezTo>
                          <a:pt x="620" y="394"/>
                          <a:pt x="623" y="392"/>
                          <a:pt x="627" y="392"/>
                        </a:cubicBezTo>
                        <a:cubicBezTo>
                          <a:pt x="631" y="382"/>
                          <a:pt x="623" y="377"/>
                          <a:pt x="627" y="370"/>
                        </a:cubicBezTo>
                        <a:cubicBezTo>
                          <a:pt x="624" y="368"/>
                          <a:pt x="620" y="363"/>
                          <a:pt x="622" y="359"/>
                        </a:cubicBezTo>
                        <a:cubicBezTo>
                          <a:pt x="625" y="359"/>
                          <a:pt x="625" y="362"/>
                          <a:pt x="629" y="361"/>
                        </a:cubicBezTo>
                        <a:cubicBezTo>
                          <a:pt x="631" y="361"/>
                          <a:pt x="630" y="357"/>
                          <a:pt x="632" y="356"/>
                        </a:cubicBezTo>
                        <a:cubicBezTo>
                          <a:pt x="633" y="359"/>
                          <a:pt x="637" y="359"/>
                          <a:pt x="637" y="363"/>
                        </a:cubicBezTo>
                        <a:cubicBezTo>
                          <a:pt x="635" y="369"/>
                          <a:pt x="629" y="371"/>
                          <a:pt x="631" y="377"/>
                        </a:cubicBezTo>
                        <a:cubicBezTo>
                          <a:pt x="636" y="377"/>
                          <a:pt x="636" y="372"/>
                          <a:pt x="640" y="369"/>
                        </a:cubicBezTo>
                        <a:cubicBezTo>
                          <a:pt x="643" y="366"/>
                          <a:pt x="648" y="366"/>
                          <a:pt x="650" y="363"/>
                        </a:cubicBezTo>
                        <a:cubicBezTo>
                          <a:pt x="654" y="356"/>
                          <a:pt x="647" y="351"/>
                          <a:pt x="650" y="341"/>
                        </a:cubicBezTo>
                        <a:cubicBezTo>
                          <a:pt x="653" y="344"/>
                          <a:pt x="654" y="347"/>
                          <a:pt x="654" y="351"/>
                        </a:cubicBezTo>
                        <a:cubicBezTo>
                          <a:pt x="664" y="347"/>
                          <a:pt x="666" y="336"/>
                          <a:pt x="675" y="332"/>
                        </a:cubicBezTo>
                        <a:cubicBezTo>
                          <a:pt x="676" y="328"/>
                          <a:pt x="671" y="328"/>
                          <a:pt x="674" y="325"/>
                        </a:cubicBezTo>
                        <a:cubicBezTo>
                          <a:pt x="697" y="331"/>
                          <a:pt x="705" y="310"/>
                          <a:pt x="722" y="310"/>
                        </a:cubicBezTo>
                        <a:cubicBezTo>
                          <a:pt x="723" y="312"/>
                          <a:pt x="722" y="314"/>
                          <a:pt x="725" y="314"/>
                        </a:cubicBezTo>
                        <a:cubicBezTo>
                          <a:pt x="727" y="311"/>
                          <a:pt x="732" y="312"/>
                          <a:pt x="735" y="309"/>
                        </a:cubicBezTo>
                        <a:cubicBezTo>
                          <a:pt x="735" y="306"/>
                          <a:pt x="734" y="304"/>
                          <a:pt x="733" y="303"/>
                        </a:cubicBezTo>
                        <a:cubicBezTo>
                          <a:pt x="729" y="302"/>
                          <a:pt x="732" y="307"/>
                          <a:pt x="728" y="306"/>
                        </a:cubicBezTo>
                        <a:cubicBezTo>
                          <a:pt x="719" y="298"/>
                          <a:pt x="730" y="288"/>
                          <a:pt x="736" y="281"/>
                        </a:cubicBezTo>
                        <a:cubicBezTo>
                          <a:pt x="744" y="281"/>
                          <a:pt x="749" y="276"/>
                          <a:pt x="754" y="273"/>
                        </a:cubicBezTo>
                        <a:cubicBezTo>
                          <a:pt x="760" y="275"/>
                          <a:pt x="773" y="269"/>
                          <a:pt x="778" y="263"/>
                        </a:cubicBezTo>
                        <a:cubicBezTo>
                          <a:pt x="789" y="262"/>
                          <a:pt x="796" y="257"/>
                          <a:pt x="805" y="256"/>
                        </a:cubicBezTo>
                        <a:cubicBezTo>
                          <a:pt x="803" y="264"/>
                          <a:pt x="791" y="266"/>
                          <a:pt x="785" y="272"/>
                        </a:cubicBezTo>
                        <a:cubicBezTo>
                          <a:pt x="783" y="281"/>
                          <a:pt x="788" y="282"/>
                          <a:pt x="794" y="283"/>
                        </a:cubicBezTo>
                        <a:cubicBezTo>
                          <a:pt x="798" y="277"/>
                          <a:pt x="808" y="278"/>
                          <a:pt x="810" y="270"/>
                        </a:cubicBezTo>
                        <a:cubicBezTo>
                          <a:pt x="823" y="272"/>
                          <a:pt x="833" y="264"/>
                          <a:pt x="844" y="261"/>
                        </a:cubicBezTo>
                        <a:cubicBezTo>
                          <a:pt x="842" y="247"/>
                          <a:pt x="816" y="262"/>
                          <a:pt x="813" y="247"/>
                        </a:cubicBezTo>
                        <a:cubicBezTo>
                          <a:pt x="797" y="248"/>
                          <a:pt x="804" y="233"/>
                          <a:pt x="808" y="226"/>
                        </a:cubicBezTo>
                        <a:cubicBezTo>
                          <a:pt x="802" y="228"/>
                          <a:pt x="793" y="231"/>
                          <a:pt x="790" y="225"/>
                        </a:cubicBezTo>
                        <a:cubicBezTo>
                          <a:pt x="794" y="224"/>
                          <a:pt x="796" y="227"/>
                          <a:pt x="799" y="227"/>
                        </a:cubicBezTo>
                        <a:cubicBezTo>
                          <a:pt x="802" y="225"/>
                          <a:pt x="804" y="221"/>
                          <a:pt x="810" y="222"/>
                        </a:cubicBezTo>
                        <a:cubicBezTo>
                          <a:pt x="812" y="220"/>
                          <a:pt x="810" y="218"/>
                          <a:pt x="811" y="215"/>
                        </a:cubicBezTo>
                        <a:cubicBezTo>
                          <a:pt x="788" y="205"/>
                          <a:pt x="761" y="220"/>
                          <a:pt x="747" y="231"/>
                        </a:cubicBezTo>
                        <a:cubicBezTo>
                          <a:pt x="755" y="221"/>
                          <a:pt x="764" y="212"/>
                          <a:pt x="780" y="210"/>
                        </a:cubicBezTo>
                        <a:cubicBezTo>
                          <a:pt x="783" y="199"/>
                          <a:pt x="807" y="199"/>
                          <a:pt x="820" y="200"/>
                        </a:cubicBezTo>
                        <a:cubicBezTo>
                          <a:pt x="832" y="201"/>
                          <a:pt x="846" y="204"/>
                          <a:pt x="856" y="198"/>
                        </a:cubicBezTo>
                        <a:cubicBezTo>
                          <a:pt x="858" y="196"/>
                          <a:pt x="859" y="192"/>
                          <a:pt x="862" y="189"/>
                        </a:cubicBezTo>
                        <a:cubicBezTo>
                          <a:pt x="870" y="185"/>
                          <a:pt x="880" y="188"/>
                          <a:pt x="885" y="181"/>
                        </a:cubicBezTo>
                        <a:cubicBezTo>
                          <a:pt x="880" y="178"/>
                          <a:pt x="878" y="173"/>
                          <a:pt x="881" y="168"/>
                        </a:cubicBezTo>
                        <a:cubicBezTo>
                          <a:pt x="877" y="166"/>
                          <a:pt x="874" y="164"/>
                          <a:pt x="870" y="162"/>
                        </a:cubicBezTo>
                        <a:cubicBezTo>
                          <a:pt x="868" y="163"/>
                          <a:pt x="870" y="167"/>
                          <a:pt x="867" y="166"/>
                        </a:cubicBezTo>
                        <a:cubicBezTo>
                          <a:pt x="865" y="163"/>
                          <a:pt x="865" y="157"/>
                          <a:pt x="857" y="159"/>
                        </a:cubicBezTo>
                        <a:cubicBezTo>
                          <a:pt x="855" y="162"/>
                          <a:pt x="850" y="167"/>
                          <a:pt x="845" y="163"/>
                        </a:cubicBezTo>
                        <a:cubicBezTo>
                          <a:pt x="850" y="159"/>
                          <a:pt x="859" y="158"/>
                          <a:pt x="866" y="156"/>
                        </a:cubicBezTo>
                        <a:cubicBezTo>
                          <a:pt x="858" y="147"/>
                          <a:pt x="841" y="156"/>
                          <a:pt x="837" y="143"/>
                        </a:cubicBezTo>
                        <a:cubicBezTo>
                          <a:pt x="830" y="142"/>
                          <a:pt x="825" y="139"/>
                          <a:pt x="822" y="135"/>
                        </a:cubicBezTo>
                        <a:cubicBezTo>
                          <a:pt x="824" y="135"/>
                          <a:pt x="827" y="135"/>
                          <a:pt x="828" y="134"/>
                        </a:cubicBezTo>
                        <a:cubicBezTo>
                          <a:pt x="825" y="130"/>
                          <a:pt x="821" y="130"/>
                          <a:pt x="822" y="125"/>
                        </a:cubicBezTo>
                        <a:cubicBezTo>
                          <a:pt x="810" y="121"/>
                          <a:pt x="809" y="110"/>
                          <a:pt x="797" y="105"/>
                        </a:cubicBezTo>
                        <a:cubicBezTo>
                          <a:pt x="794" y="109"/>
                          <a:pt x="795" y="112"/>
                          <a:pt x="791" y="116"/>
                        </a:cubicBezTo>
                        <a:cubicBezTo>
                          <a:pt x="789" y="116"/>
                          <a:pt x="789" y="114"/>
                          <a:pt x="786" y="114"/>
                        </a:cubicBezTo>
                        <a:cubicBezTo>
                          <a:pt x="785" y="117"/>
                          <a:pt x="783" y="120"/>
                          <a:pt x="781" y="121"/>
                        </a:cubicBezTo>
                        <a:cubicBezTo>
                          <a:pt x="776" y="119"/>
                          <a:pt x="773" y="115"/>
                          <a:pt x="765" y="113"/>
                        </a:cubicBezTo>
                        <a:cubicBezTo>
                          <a:pt x="766" y="109"/>
                          <a:pt x="766" y="109"/>
                          <a:pt x="763" y="106"/>
                        </a:cubicBezTo>
                        <a:cubicBezTo>
                          <a:pt x="764" y="104"/>
                          <a:pt x="766" y="102"/>
                          <a:pt x="767" y="100"/>
                        </a:cubicBezTo>
                        <a:cubicBezTo>
                          <a:pt x="762" y="99"/>
                          <a:pt x="759" y="96"/>
                          <a:pt x="752" y="97"/>
                        </a:cubicBezTo>
                        <a:cubicBezTo>
                          <a:pt x="751" y="90"/>
                          <a:pt x="742" y="92"/>
                          <a:pt x="738" y="88"/>
                        </a:cubicBezTo>
                        <a:cubicBezTo>
                          <a:pt x="729" y="93"/>
                          <a:pt x="713" y="81"/>
                          <a:pt x="708" y="90"/>
                        </a:cubicBezTo>
                        <a:cubicBezTo>
                          <a:pt x="708" y="93"/>
                          <a:pt x="712" y="92"/>
                          <a:pt x="712" y="95"/>
                        </a:cubicBezTo>
                        <a:cubicBezTo>
                          <a:pt x="709" y="96"/>
                          <a:pt x="709" y="98"/>
                          <a:pt x="706" y="98"/>
                        </a:cubicBezTo>
                        <a:cubicBezTo>
                          <a:pt x="706" y="102"/>
                          <a:pt x="708" y="104"/>
                          <a:pt x="709" y="107"/>
                        </a:cubicBezTo>
                        <a:cubicBezTo>
                          <a:pt x="704" y="109"/>
                          <a:pt x="700" y="113"/>
                          <a:pt x="696" y="116"/>
                        </a:cubicBezTo>
                        <a:cubicBezTo>
                          <a:pt x="698" y="120"/>
                          <a:pt x="704" y="120"/>
                          <a:pt x="707" y="123"/>
                        </a:cubicBezTo>
                        <a:cubicBezTo>
                          <a:pt x="713" y="143"/>
                          <a:pt x="691" y="149"/>
                          <a:pt x="672" y="150"/>
                        </a:cubicBezTo>
                        <a:cubicBezTo>
                          <a:pt x="670" y="154"/>
                          <a:pt x="675" y="156"/>
                          <a:pt x="675" y="161"/>
                        </a:cubicBezTo>
                        <a:cubicBezTo>
                          <a:pt x="673" y="165"/>
                          <a:pt x="671" y="171"/>
                          <a:pt x="673" y="178"/>
                        </a:cubicBezTo>
                        <a:cubicBezTo>
                          <a:pt x="668" y="179"/>
                          <a:pt x="665" y="182"/>
                          <a:pt x="665" y="187"/>
                        </a:cubicBezTo>
                        <a:cubicBezTo>
                          <a:pt x="660" y="180"/>
                          <a:pt x="656" y="190"/>
                          <a:pt x="648" y="188"/>
                        </a:cubicBezTo>
                        <a:cubicBezTo>
                          <a:pt x="647" y="185"/>
                          <a:pt x="651" y="187"/>
                          <a:pt x="650" y="184"/>
                        </a:cubicBezTo>
                        <a:cubicBezTo>
                          <a:pt x="645" y="181"/>
                          <a:pt x="641" y="177"/>
                          <a:pt x="641" y="170"/>
                        </a:cubicBezTo>
                        <a:cubicBezTo>
                          <a:pt x="645" y="165"/>
                          <a:pt x="648" y="156"/>
                          <a:pt x="651" y="149"/>
                        </a:cubicBezTo>
                        <a:cubicBezTo>
                          <a:pt x="644" y="146"/>
                          <a:pt x="634" y="147"/>
                          <a:pt x="624" y="147"/>
                        </a:cubicBezTo>
                        <a:cubicBezTo>
                          <a:pt x="624" y="141"/>
                          <a:pt x="614" y="143"/>
                          <a:pt x="610" y="140"/>
                        </a:cubicBezTo>
                        <a:cubicBezTo>
                          <a:pt x="607" y="128"/>
                          <a:pt x="588" y="131"/>
                          <a:pt x="575" y="129"/>
                        </a:cubicBezTo>
                        <a:cubicBezTo>
                          <a:pt x="576" y="125"/>
                          <a:pt x="580" y="119"/>
                          <a:pt x="579" y="115"/>
                        </a:cubicBezTo>
                        <a:cubicBezTo>
                          <a:pt x="576" y="115"/>
                          <a:pt x="571" y="117"/>
                          <a:pt x="569" y="114"/>
                        </a:cubicBezTo>
                        <a:cubicBezTo>
                          <a:pt x="574" y="106"/>
                          <a:pt x="585" y="100"/>
                          <a:pt x="594" y="94"/>
                        </a:cubicBezTo>
                        <a:cubicBezTo>
                          <a:pt x="604" y="89"/>
                          <a:pt x="615" y="84"/>
                          <a:pt x="628" y="83"/>
                        </a:cubicBezTo>
                        <a:cubicBezTo>
                          <a:pt x="629" y="80"/>
                          <a:pt x="625" y="81"/>
                          <a:pt x="627" y="79"/>
                        </a:cubicBezTo>
                        <a:cubicBezTo>
                          <a:pt x="635" y="77"/>
                          <a:pt x="649" y="74"/>
                          <a:pt x="658" y="73"/>
                        </a:cubicBezTo>
                        <a:cubicBezTo>
                          <a:pt x="659" y="77"/>
                          <a:pt x="653" y="74"/>
                          <a:pt x="654" y="78"/>
                        </a:cubicBezTo>
                        <a:cubicBezTo>
                          <a:pt x="661" y="79"/>
                          <a:pt x="670" y="86"/>
                          <a:pt x="675" y="78"/>
                        </a:cubicBezTo>
                        <a:cubicBezTo>
                          <a:pt x="685" y="77"/>
                          <a:pt x="695" y="85"/>
                          <a:pt x="702" y="80"/>
                        </a:cubicBezTo>
                        <a:cubicBezTo>
                          <a:pt x="692" y="76"/>
                          <a:pt x="681" y="69"/>
                          <a:pt x="673" y="66"/>
                        </a:cubicBezTo>
                        <a:cubicBezTo>
                          <a:pt x="675" y="66"/>
                          <a:pt x="678" y="67"/>
                          <a:pt x="677" y="65"/>
                        </a:cubicBezTo>
                        <a:cubicBezTo>
                          <a:pt x="675" y="62"/>
                          <a:pt x="674" y="65"/>
                          <a:pt x="670" y="65"/>
                        </a:cubicBezTo>
                        <a:cubicBezTo>
                          <a:pt x="672" y="62"/>
                          <a:pt x="666" y="62"/>
                          <a:pt x="669" y="61"/>
                        </a:cubicBezTo>
                        <a:cubicBezTo>
                          <a:pt x="681" y="62"/>
                          <a:pt x="690" y="64"/>
                          <a:pt x="698" y="56"/>
                        </a:cubicBezTo>
                        <a:cubicBezTo>
                          <a:pt x="697" y="53"/>
                          <a:pt x="693" y="54"/>
                          <a:pt x="693" y="50"/>
                        </a:cubicBezTo>
                        <a:cubicBezTo>
                          <a:pt x="696" y="50"/>
                          <a:pt x="699" y="51"/>
                          <a:pt x="699" y="48"/>
                        </a:cubicBezTo>
                        <a:cubicBezTo>
                          <a:pt x="697" y="46"/>
                          <a:pt x="695" y="46"/>
                          <a:pt x="693" y="43"/>
                        </a:cubicBezTo>
                        <a:cubicBezTo>
                          <a:pt x="698" y="41"/>
                          <a:pt x="706" y="42"/>
                          <a:pt x="711" y="43"/>
                        </a:cubicBezTo>
                        <a:cubicBezTo>
                          <a:pt x="712" y="41"/>
                          <a:pt x="707" y="40"/>
                          <a:pt x="710" y="40"/>
                        </a:cubicBezTo>
                        <a:cubicBezTo>
                          <a:pt x="720" y="46"/>
                          <a:pt x="737" y="46"/>
                          <a:pt x="742" y="58"/>
                        </a:cubicBezTo>
                        <a:cubicBezTo>
                          <a:pt x="740" y="61"/>
                          <a:pt x="736" y="61"/>
                          <a:pt x="734" y="64"/>
                        </a:cubicBezTo>
                        <a:cubicBezTo>
                          <a:pt x="735" y="65"/>
                          <a:pt x="737" y="64"/>
                          <a:pt x="737" y="66"/>
                        </a:cubicBezTo>
                        <a:cubicBezTo>
                          <a:pt x="729" y="72"/>
                          <a:pt x="718" y="64"/>
                          <a:pt x="712" y="71"/>
                        </a:cubicBezTo>
                        <a:cubicBezTo>
                          <a:pt x="716" y="81"/>
                          <a:pt x="728" y="72"/>
                          <a:pt x="736" y="73"/>
                        </a:cubicBezTo>
                        <a:cubicBezTo>
                          <a:pt x="746" y="75"/>
                          <a:pt x="752" y="85"/>
                          <a:pt x="760" y="89"/>
                        </a:cubicBezTo>
                        <a:cubicBezTo>
                          <a:pt x="762" y="89"/>
                          <a:pt x="759" y="84"/>
                          <a:pt x="762" y="86"/>
                        </a:cubicBezTo>
                        <a:cubicBezTo>
                          <a:pt x="769" y="90"/>
                          <a:pt x="780" y="90"/>
                          <a:pt x="787" y="93"/>
                        </a:cubicBezTo>
                        <a:cubicBezTo>
                          <a:pt x="787" y="85"/>
                          <a:pt x="771" y="86"/>
                          <a:pt x="771" y="80"/>
                        </a:cubicBezTo>
                        <a:cubicBezTo>
                          <a:pt x="778" y="81"/>
                          <a:pt x="786" y="88"/>
                          <a:pt x="792" y="85"/>
                        </a:cubicBezTo>
                        <a:cubicBezTo>
                          <a:pt x="788" y="83"/>
                          <a:pt x="792" y="83"/>
                          <a:pt x="792" y="80"/>
                        </a:cubicBezTo>
                        <a:cubicBezTo>
                          <a:pt x="785" y="73"/>
                          <a:pt x="774" y="71"/>
                          <a:pt x="766" y="65"/>
                        </a:cubicBezTo>
                        <a:cubicBezTo>
                          <a:pt x="769" y="64"/>
                          <a:pt x="769" y="67"/>
                          <a:pt x="772" y="66"/>
                        </a:cubicBezTo>
                        <a:cubicBezTo>
                          <a:pt x="773" y="64"/>
                          <a:pt x="768" y="63"/>
                          <a:pt x="771" y="63"/>
                        </a:cubicBezTo>
                        <a:cubicBezTo>
                          <a:pt x="781" y="63"/>
                          <a:pt x="785" y="71"/>
                          <a:pt x="794" y="73"/>
                        </a:cubicBezTo>
                        <a:cubicBezTo>
                          <a:pt x="797" y="72"/>
                          <a:pt x="791" y="69"/>
                          <a:pt x="794" y="67"/>
                        </a:cubicBezTo>
                        <a:cubicBezTo>
                          <a:pt x="795" y="67"/>
                          <a:pt x="795" y="69"/>
                          <a:pt x="797" y="68"/>
                        </a:cubicBezTo>
                        <a:cubicBezTo>
                          <a:pt x="796" y="66"/>
                          <a:pt x="795" y="64"/>
                          <a:pt x="800" y="65"/>
                        </a:cubicBezTo>
                        <a:cubicBezTo>
                          <a:pt x="791" y="56"/>
                          <a:pt x="771" y="57"/>
                          <a:pt x="761" y="49"/>
                        </a:cubicBezTo>
                        <a:cubicBezTo>
                          <a:pt x="760" y="46"/>
                          <a:pt x="766" y="50"/>
                          <a:pt x="765" y="47"/>
                        </a:cubicBezTo>
                        <a:cubicBezTo>
                          <a:pt x="762" y="44"/>
                          <a:pt x="757" y="44"/>
                          <a:pt x="752" y="42"/>
                        </a:cubicBezTo>
                        <a:cubicBezTo>
                          <a:pt x="753" y="42"/>
                          <a:pt x="757" y="44"/>
                          <a:pt x="757" y="41"/>
                        </a:cubicBezTo>
                        <a:cubicBezTo>
                          <a:pt x="745" y="40"/>
                          <a:pt x="742" y="35"/>
                          <a:pt x="727" y="35"/>
                        </a:cubicBezTo>
                        <a:cubicBezTo>
                          <a:pt x="727" y="31"/>
                          <a:pt x="718" y="31"/>
                          <a:pt x="714" y="26"/>
                        </a:cubicBezTo>
                        <a:cubicBezTo>
                          <a:pt x="705" y="28"/>
                          <a:pt x="696" y="23"/>
                          <a:pt x="689" y="27"/>
                        </a:cubicBezTo>
                        <a:cubicBezTo>
                          <a:pt x="679" y="22"/>
                          <a:pt x="665" y="27"/>
                          <a:pt x="661" y="34"/>
                        </a:cubicBezTo>
                        <a:cubicBezTo>
                          <a:pt x="662" y="36"/>
                          <a:pt x="668" y="33"/>
                          <a:pt x="668" y="37"/>
                        </a:cubicBezTo>
                        <a:cubicBezTo>
                          <a:pt x="667" y="37"/>
                          <a:pt x="663" y="35"/>
                          <a:pt x="664" y="39"/>
                        </a:cubicBezTo>
                        <a:cubicBezTo>
                          <a:pt x="669" y="42"/>
                          <a:pt x="677" y="38"/>
                          <a:pt x="682" y="42"/>
                        </a:cubicBezTo>
                        <a:cubicBezTo>
                          <a:pt x="679" y="46"/>
                          <a:pt x="667" y="62"/>
                          <a:pt x="661" y="52"/>
                        </a:cubicBezTo>
                        <a:cubicBezTo>
                          <a:pt x="661" y="51"/>
                          <a:pt x="664" y="51"/>
                          <a:pt x="665" y="50"/>
                        </a:cubicBezTo>
                        <a:cubicBezTo>
                          <a:pt x="664" y="43"/>
                          <a:pt x="658" y="47"/>
                          <a:pt x="652" y="47"/>
                        </a:cubicBezTo>
                        <a:cubicBezTo>
                          <a:pt x="653" y="45"/>
                          <a:pt x="655" y="45"/>
                          <a:pt x="653" y="43"/>
                        </a:cubicBezTo>
                        <a:cubicBezTo>
                          <a:pt x="650" y="42"/>
                          <a:pt x="648" y="44"/>
                          <a:pt x="646" y="42"/>
                        </a:cubicBezTo>
                        <a:cubicBezTo>
                          <a:pt x="647" y="41"/>
                          <a:pt x="650" y="41"/>
                          <a:pt x="652" y="41"/>
                        </a:cubicBezTo>
                        <a:cubicBezTo>
                          <a:pt x="650" y="39"/>
                          <a:pt x="647" y="37"/>
                          <a:pt x="647" y="33"/>
                        </a:cubicBezTo>
                        <a:cubicBezTo>
                          <a:pt x="641" y="30"/>
                          <a:pt x="635" y="34"/>
                          <a:pt x="629" y="35"/>
                        </a:cubicBezTo>
                        <a:cubicBezTo>
                          <a:pt x="631" y="40"/>
                          <a:pt x="628" y="37"/>
                          <a:pt x="627" y="41"/>
                        </a:cubicBezTo>
                        <a:cubicBezTo>
                          <a:pt x="629" y="43"/>
                          <a:pt x="633" y="43"/>
                          <a:pt x="635" y="44"/>
                        </a:cubicBezTo>
                        <a:cubicBezTo>
                          <a:pt x="633" y="47"/>
                          <a:pt x="631" y="46"/>
                          <a:pt x="635" y="48"/>
                        </a:cubicBezTo>
                        <a:cubicBezTo>
                          <a:pt x="627" y="51"/>
                          <a:pt x="622" y="50"/>
                          <a:pt x="617" y="55"/>
                        </a:cubicBezTo>
                        <a:cubicBezTo>
                          <a:pt x="618" y="51"/>
                          <a:pt x="619" y="51"/>
                          <a:pt x="618" y="49"/>
                        </a:cubicBezTo>
                        <a:cubicBezTo>
                          <a:pt x="621" y="49"/>
                          <a:pt x="625" y="50"/>
                          <a:pt x="626" y="48"/>
                        </a:cubicBezTo>
                        <a:cubicBezTo>
                          <a:pt x="624" y="40"/>
                          <a:pt x="613" y="42"/>
                          <a:pt x="607" y="44"/>
                        </a:cubicBezTo>
                        <a:cubicBezTo>
                          <a:pt x="606" y="48"/>
                          <a:pt x="612" y="46"/>
                          <a:pt x="613" y="48"/>
                        </a:cubicBezTo>
                        <a:cubicBezTo>
                          <a:pt x="595" y="58"/>
                          <a:pt x="576" y="46"/>
                          <a:pt x="554" y="50"/>
                        </a:cubicBezTo>
                        <a:cubicBezTo>
                          <a:pt x="551" y="53"/>
                          <a:pt x="548" y="60"/>
                          <a:pt x="544" y="58"/>
                        </a:cubicBezTo>
                        <a:cubicBezTo>
                          <a:pt x="544" y="56"/>
                          <a:pt x="548" y="57"/>
                          <a:pt x="548" y="55"/>
                        </a:cubicBezTo>
                        <a:cubicBezTo>
                          <a:pt x="542" y="46"/>
                          <a:pt x="524" y="57"/>
                          <a:pt x="515" y="51"/>
                        </a:cubicBezTo>
                        <a:cubicBezTo>
                          <a:pt x="518" y="51"/>
                          <a:pt x="522" y="51"/>
                          <a:pt x="524" y="50"/>
                        </a:cubicBezTo>
                        <a:cubicBezTo>
                          <a:pt x="523" y="44"/>
                          <a:pt x="516" y="47"/>
                          <a:pt x="511" y="46"/>
                        </a:cubicBezTo>
                        <a:cubicBezTo>
                          <a:pt x="500" y="45"/>
                          <a:pt x="493" y="39"/>
                          <a:pt x="484" y="44"/>
                        </a:cubicBezTo>
                        <a:cubicBezTo>
                          <a:pt x="492" y="37"/>
                          <a:pt x="479" y="44"/>
                          <a:pt x="474" y="45"/>
                        </a:cubicBezTo>
                        <a:cubicBezTo>
                          <a:pt x="474" y="42"/>
                          <a:pt x="478" y="43"/>
                          <a:pt x="477" y="39"/>
                        </a:cubicBezTo>
                        <a:cubicBezTo>
                          <a:pt x="472" y="39"/>
                          <a:pt x="468" y="42"/>
                          <a:pt x="463" y="42"/>
                        </a:cubicBezTo>
                        <a:cubicBezTo>
                          <a:pt x="461" y="37"/>
                          <a:pt x="444" y="46"/>
                          <a:pt x="436" y="45"/>
                        </a:cubicBezTo>
                        <a:cubicBezTo>
                          <a:pt x="434" y="45"/>
                          <a:pt x="434" y="43"/>
                          <a:pt x="432" y="43"/>
                        </a:cubicBezTo>
                        <a:cubicBezTo>
                          <a:pt x="426" y="44"/>
                          <a:pt x="420" y="50"/>
                          <a:pt x="414" y="48"/>
                        </a:cubicBezTo>
                        <a:cubicBezTo>
                          <a:pt x="413" y="47"/>
                          <a:pt x="411" y="46"/>
                          <a:pt x="413" y="44"/>
                        </a:cubicBezTo>
                        <a:cubicBezTo>
                          <a:pt x="398" y="43"/>
                          <a:pt x="389" y="41"/>
                          <a:pt x="375" y="41"/>
                        </a:cubicBezTo>
                        <a:cubicBezTo>
                          <a:pt x="371" y="35"/>
                          <a:pt x="365" y="39"/>
                          <a:pt x="358" y="41"/>
                        </a:cubicBezTo>
                        <a:cubicBezTo>
                          <a:pt x="350" y="42"/>
                          <a:pt x="345" y="42"/>
                          <a:pt x="339" y="43"/>
                        </a:cubicBezTo>
                        <a:cubicBezTo>
                          <a:pt x="317" y="48"/>
                          <a:pt x="288" y="53"/>
                          <a:pt x="279" y="62"/>
                        </a:cubicBezTo>
                        <a:cubicBezTo>
                          <a:pt x="279" y="61"/>
                          <a:pt x="281" y="62"/>
                          <a:pt x="281" y="63"/>
                        </a:cubicBezTo>
                        <a:cubicBezTo>
                          <a:pt x="280" y="66"/>
                          <a:pt x="269" y="67"/>
                          <a:pt x="263" y="68"/>
                        </a:cubicBezTo>
                        <a:cubicBezTo>
                          <a:pt x="263" y="67"/>
                          <a:pt x="266" y="68"/>
                          <a:pt x="265" y="65"/>
                        </a:cubicBezTo>
                        <a:cubicBezTo>
                          <a:pt x="251" y="68"/>
                          <a:pt x="238" y="71"/>
                          <a:pt x="229" y="79"/>
                        </a:cubicBezTo>
                        <a:cubicBezTo>
                          <a:pt x="236" y="81"/>
                          <a:pt x="241" y="76"/>
                          <a:pt x="247" y="78"/>
                        </a:cubicBezTo>
                        <a:cubicBezTo>
                          <a:pt x="221" y="88"/>
                          <a:pt x="192" y="89"/>
                          <a:pt x="171" y="107"/>
                        </a:cubicBezTo>
                        <a:cubicBezTo>
                          <a:pt x="167" y="106"/>
                          <a:pt x="161" y="111"/>
                          <a:pt x="158" y="113"/>
                        </a:cubicBezTo>
                        <a:cubicBezTo>
                          <a:pt x="160" y="115"/>
                          <a:pt x="162" y="111"/>
                          <a:pt x="162" y="113"/>
                        </a:cubicBezTo>
                        <a:cubicBezTo>
                          <a:pt x="157" y="116"/>
                          <a:pt x="147" y="118"/>
                          <a:pt x="147" y="123"/>
                        </a:cubicBezTo>
                        <a:cubicBezTo>
                          <a:pt x="149" y="122"/>
                          <a:pt x="151" y="120"/>
                          <a:pt x="154" y="120"/>
                        </a:cubicBezTo>
                        <a:cubicBezTo>
                          <a:pt x="154" y="122"/>
                          <a:pt x="149" y="123"/>
                          <a:pt x="152" y="124"/>
                        </a:cubicBezTo>
                        <a:cubicBezTo>
                          <a:pt x="153" y="123"/>
                          <a:pt x="157" y="121"/>
                          <a:pt x="158" y="123"/>
                        </a:cubicBezTo>
                        <a:cubicBezTo>
                          <a:pt x="135" y="135"/>
                          <a:pt x="107" y="143"/>
                          <a:pt x="84" y="155"/>
                        </a:cubicBezTo>
                        <a:cubicBezTo>
                          <a:pt x="90" y="151"/>
                          <a:pt x="98" y="151"/>
                          <a:pt x="105" y="149"/>
                        </a:cubicBezTo>
                        <a:cubicBezTo>
                          <a:pt x="123" y="143"/>
                          <a:pt x="141" y="130"/>
                          <a:pt x="160" y="129"/>
                        </a:cubicBezTo>
                        <a:cubicBezTo>
                          <a:pt x="155" y="131"/>
                          <a:pt x="147" y="131"/>
                          <a:pt x="143" y="137"/>
                        </a:cubicBezTo>
                        <a:cubicBezTo>
                          <a:pt x="156" y="134"/>
                          <a:pt x="166" y="129"/>
                          <a:pt x="175" y="123"/>
                        </a:cubicBezTo>
                        <a:cubicBezTo>
                          <a:pt x="169" y="123"/>
                          <a:pt x="166" y="130"/>
                          <a:pt x="161" y="127"/>
                        </a:cubicBezTo>
                        <a:cubicBezTo>
                          <a:pt x="175" y="122"/>
                          <a:pt x="186" y="114"/>
                          <a:pt x="202" y="111"/>
                        </a:cubicBezTo>
                        <a:cubicBezTo>
                          <a:pt x="201" y="115"/>
                          <a:pt x="193" y="112"/>
                          <a:pt x="192" y="116"/>
                        </a:cubicBezTo>
                        <a:cubicBezTo>
                          <a:pt x="210" y="113"/>
                          <a:pt x="228" y="104"/>
                          <a:pt x="244" y="102"/>
                        </a:cubicBezTo>
                        <a:cubicBezTo>
                          <a:pt x="243" y="104"/>
                          <a:pt x="240" y="105"/>
                          <a:pt x="241" y="109"/>
                        </a:cubicBezTo>
                        <a:cubicBezTo>
                          <a:pt x="248" y="108"/>
                          <a:pt x="253" y="109"/>
                          <a:pt x="257" y="112"/>
                        </a:cubicBezTo>
                        <a:cubicBezTo>
                          <a:pt x="254" y="114"/>
                          <a:pt x="252" y="118"/>
                          <a:pt x="251" y="122"/>
                        </a:cubicBezTo>
                        <a:cubicBezTo>
                          <a:pt x="257" y="123"/>
                          <a:pt x="258" y="118"/>
                          <a:pt x="262" y="117"/>
                        </a:cubicBezTo>
                        <a:cubicBezTo>
                          <a:pt x="265" y="120"/>
                          <a:pt x="261" y="119"/>
                          <a:pt x="261" y="122"/>
                        </a:cubicBezTo>
                        <a:cubicBezTo>
                          <a:pt x="264" y="123"/>
                          <a:pt x="266" y="117"/>
                          <a:pt x="268" y="120"/>
                        </a:cubicBezTo>
                        <a:cubicBezTo>
                          <a:pt x="266" y="125"/>
                          <a:pt x="262" y="129"/>
                          <a:pt x="257" y="130"/>
                        </a:cubicBezTo>
                        <a:cubicBezTo>
                          <a:pt x="258" y="127"/>
                          <a:pt x="263" y="127"/>
                          <a:pt x="264" y="123"/>
                        </a:cubicBezTo>
                        <a:cubicBezTo>
                          <a:pt x="259" y="124"/>
                          <a:pt x="258" y="126"/>
                          <a:pt x="256" y="123"/>
                        </a:cubicBezTo>
                        <a:cubicBezTo>
                          <a:pt x="248" y="124"/>
                          <a:pt x="251" y="129"/>
                          <a:pt x="249" y="132"/>
                        </a:cubicBezTo>
                        <a:cubicBezTo>
                          <a:pt x="251" y="133"/>
                          <a:pt x="253" y="129"/>
                          <a:pt x="255" y="132"/>
                        </a:cubicBezTo>
                        <a:cubicBezTo>
                          <a:pt x="254" y="138"/>
                          <a:pt x="246" y="138"/>
                          <a:pt x="245" y="143"/>
                        </a:cubicBezTo>
                        <a:cubicBezTo>
                          <a:pt x="246" y="143"/>
                          <a:pt x="248" y="143"/>
                          <a:pt x="248" y="144"/>
                        </a:cubicBezTo>
                        <a:cubicBezTo>
                          <a:pt x="245" y="143"/>
                          <a:pt x="246" y="147"/>
                          <a:pt x="243" y="146"/>
                        </a:cubicBezTo>
                        <a:cubicBezTo>
                          <a:pt x="240" y="146"/>
                          <a:pt x="245" y="144"/>
                          <a:pt x="241" y="144"/>
                        </a:cubicBezTo>
                        <a:cubicBezTo>
                          <a:pt x="237" y="145"/>
                          <a:pt x="235" y="149"/>
                          <a:pt x="232" y="150"/>
                        </a:cubicBezTo>
                        <a:cubicBezTo>
                          <a:pt x="232" y="156"/>
                          <a:pt x="232" y="156"/>
                          <a:pt x="232" y="156"/>
                        </a:cubicBezTo>
                        <a:cubicBezTo>
                          <a:pt x="228" y="159"/>
                          <a:pt x="223" y="162"/>
                          <a:pt x="220" y="165"/>
                        </a:cubicBezTo>
                        <a:cubicBezTo>
                          <a:pt x="216" y="165"/>
                          <a:pt x="212" y="165"/>
                          <a:pt x="212" y="170"/>
                        </a:cubicBezTo>
                        <a:cubicBezTo>
                          <a:pt x="217" y="170"/>
                          <a:pt x="219" y="168"/>
                          <a:pt x="223" y="167"/>
                        </a:cubicBezTo>
                        <a:cubicBezTo>
                          <a:pt x="217" y="175"/>
                          <a:pt x="212" y="180"/>
                          <a:pt x="203" y="186"/>
                        </a:cubicBezTo>
                        <a:cubicBezTo>
                          <a:pt x="200" y="188"/>
                          <a:pt x="195" y="187"/>
                          <a:pt x="196" y="192"/>
                        </a:cubicBezTo>
                        <a:cubicBezTo>
                          <a:pt x="199" y="195"/>
                          <a:pt x="200" y="190"/>
                          <a:pt x="205" y="191"/>
                        </a:cubicBezTo>
                        <a:cubicBezTo>
                          <a:pt x="203" y="198"/>
                          <a:pt x="205" y="199"/>
                          <a:pt x="201" y="205"/>
                        </a:cubicBezTo>
                        <a:cubicBezTo>
                          <a:pt x="206" y="204"/>
                          <a:pt x="201" y="208"/>
                          <a:pt x="205" y="209"/>
                        </a:cubicBezTo>
                        <a:cubicBezTo>
                          <a:pt x="196" y="219"/>
                          <a:pt x="189" y="228"/>
                          <a:pt x="176" y="233"/>
                        </a:cubicBezTo>
                        <a:cubicBezTo>
                          <a:pt x="178" y="228"/>
                          <a:pt x="184" y="228"/>
                          <a:pt x="186" y="224"/>
                        </a:cubicBezTo>
                        <a:cubicBezTo>
                          <a:pt x="184" y="224"/>
                          <a:pt x="180" y="225"/>
                          <a:pt x="180" y="222"/>
                        </a:cubicBezTo>
                        <a:cubicBezTo>
                          <a:pt x="184" y="222"/>
                          <a:pt x="189" y="220"/>
                          <a:pt x="193" y="217"/>
                        </a:cubicBezTo>
                        <a:cubicBezTo>
                          <a:pt x="193" y="214"/>
                          <a:pt x="193" y="211"/>
                          <a:pt x="192" y="209"/>
                        </a:cubicBezTo>
                        <a:cubicBezTo>
                          <a:pt x="194" y="205"/>
                          <a:pt x="200" y="203"/>
                          <a:pt x="198" y="198"/>
                        </a:cubicBezTo>
                        <a:cubicBezTo>
                          <a:pt x="196" y="196"/>
                          <a:pt x="194" y="199"/>
                          <a:pt x="192" y="197"/>
                        </a:cubicBezTo>
                        <a:cubicBezTo>
                          <a:pt x="192" y="195"/>
                          <a:pt x="192" y="192"/>
                          <a:pt x="191" y="191"/>
                        </a:cubicBezTo>
                        <a:cubicBezTo>
                          <a:pt x="182" y="192"/>
                          <a:pt x="184" y="199"/>
                          <a:pt x="179" y="202"/>
                        </a:cubicBezTo>
                        <a:cubicBezTo>
                          <a:pt x="182" y="209"/>
                          <a:pt x="176" y="211"/>
                          <a:pt x="178" y="221"/>
                        </a:cubicBezTo>
                        <a:cubicBezTo>
                          <a:pt x="175" y="220"/>
                          <a:pt x="174" y="222"/>
                          <a:pt x="172" y="222"/>
                        </a:cubicBezTo>
                        <a:cubicBezTo>
                          <a:pt x="153" y="247"/>
                          <a:pt x="125" y="263"/>
                          <a:pt x="101" y="283"/>
                        </a:cubicBezTo>
                        <a:cubicBezTo>
                          <a:pt x="87" y="295"/>
                          <a:pt x="77" y="311"/>
                          <a:pt x="60" y="319"/>
                        </a:cubicBezTo>
                        <a:cubicBezTo>
                          <a:pt x="59" y="322"/>
                          <a:pt x="57" y="324"/>
                          <a:pt x="58" y="329"/>
                        </a:cubicBezTo>
                        <a:cubicBezTo>
                          <a:pt x="50" y="334"/>
                          <a:pt x="44" y="342"/>
                          <a:pt x="41" y="353"/>
                        </a:cubicBezTo>
                        <a:cubicBezTo>
                          <a:pt x="43" y="354"/>
                          <a:pt x="45" y="353"/>
                          <a:pt x="45" y="354"/>
                        </a:cubicBezTo>
                        <a:cubicBezTo>
                          <a:pt x="41" y="358"/>
                          <a:pt x="36" y="359"/>
                          <a:pt x="34" y="364"/>
                        </a:cubicBezTo>
                        <a:cubicBezTo>
                          <a:pt x="33" y="367"/>
                          <a:pt x="35" y="368"/>
                          <a:pt x="35" y="370"/>
                        </a:cubicBezTo>
                        <a:cubicBezTo>
                          <a:pt x="27" y="375"/>
                          <a:pt x="24" y="384"/>
                          <a:pt x="25" y="396"/>
                        </a:cubicBezTo>
                        <a:cubicBezTo>
                          <a:pt x="24" y="400"/>
                          <a:pt x="18" y="400"/>
                          <a:pt x="18" y="405"/>
                        </a:cubicBezTo>
                        <a:cubicBezTo>
                          <a:pt x="23" y="405"/>
                          <a:pt x="25" y="409"/>
                          <a:pt x="25" y="413"/>
                        </a:cubicBezTo>
                        <a:cubicBezTo>
                          <a:pt x="32" y="413"/>
                          <a:pt x="32" y="413"/>
                          <a:pt x="32" y="413"/>
                        </a:cubicBezTo>
                        <a:cubicBezTo>
                          <a:pt x="28" y="417"/>
                          <a:pt x="34" y="420"/>
                          <a:pt x="34" y="424"/>
                        </a:cubicBezTo>
                        <a:cubicBezTo>
                          <a:pt x="34" y="428"/>
                          <a:pt x="26" y="433"/>
                          <a:pt x="24" y="442"/>
                        </a:cubicBezTo>
                        <a:cubicBezTo>
                          <a:pt x="21" y="458"/>
                          <a:pt x="15" y="469"/>
                          <a:pt x="13" y="485"/>
                        </a:cubicBezTo>
                        <a:cubicBezTo>
                          <a:pt x="24" y="490"/>
                          <a:pt x="16" y="510"/>
                          <a:pt x="9" y="512"/>
                        </a:cubicBezTo>
                        <a:cubicBezTo>
                          <a:pt x="6" y="512"/>
                          <a:pt x="5" y="510"/>
                          <a:pt x="1" y="510"/>
                        </a:cubicBezTo>
                        <a:cubicBezTo>
                          <a:pt x="0" y="520"/>
                          <a:pt x="6" y="522"/>
                          <a:pt x="8" y="529"/>
                        </a:cubicBezTo>
                        <a:cubicBezTo>
                          <a:pt x="10" y="530"/>
                          <a:pt x="12" y="526"/>
                          <a:pt x="14" y="529"/>
                        </a:cubicBezTo>
                        <a:cubicBezTo>
                          <a:pt x="12" y="537"/>
                          <a:pt x="16" y="540"/>
                          <a:pt x="15" y="546"/>
                        </a:cubicBezTo>
                        <a:cubicBezTo>
                          <a:pt x="14" y="550"/>
                          <a:pt x="8" y="553"/>
                          <a:pt x="8" y="557"/>
                        </a:cubicBezTo>
                        <a:cubicBezTo>
                          <a:pt x="7" y="569"/>
                          <a:pt x="25" y="583"/>
                          <a:pt x="17" y="595"/>
                        </a:cubicBezTo>
                        <a:cubicBezTo>
                          <a:pt x="28" y="602"/>
                          <a:pt x="34" y="582"/>
                          <a:pt x="29" y="572"/>
                        </a:cubicBezTo>
                        <a:cubicBezTo>
                          <a:pt x="26" y="572"/>
                          <a:pt x="24" y="571"/>
                          <a:pt x="23" y="569"/>
                        </a:cubicBezTo>
                        <a:cubicBezTo>
                          <a:pt x="26" y="556"/>
                          <a:pt x="26" y="545"/>
                          <a:pt x="31" y="533"/>
                        </a:cubicBezTo>
                        <a:cubicBezTo>
                          <a:pt x="30" y="531"/>
                          <a:pt x="27" y="531"/>
                          <a:pt x="26" y="528"/>
                        </a:cubicBezTo>
                        <a:cubicBezTo>
                          <a:pt x="29" y="510"/>
                          <a:pt x="31" y="494"/>
                          <a:pt x="29" y="473"/>
                        </a:cubicBezTo>
                        <a:cubicBezTo>
                          <a:pt x="36" y="467"/>
                          <a:pt x="37" y="455"/>
                          <a:pt x="44" y="449"/>
                        </a:cubicBezTo>
                        <a:cubicBezTo>
                          <a:pt x="45" y="453"/>
                          <a:pt x="47" y="455"/>
                          <a:pt x="52" y="454"/>
                        </a:cubicBezTo>
                        <a:cubicBezTo>
                          <a:pt x="51" y="458"/>
                          <a:pt x="54" y="458"/>
                          <a:pt x="55" y="460"/>
                        </a:cubicBezTo>
                        <a:cubicBezTo>
                          <a:pt x="48" y="474"/>
                          <a:pt x="43" y="495"/>
                          <a:pt x="45" y="513"/>
                        </a:cubicBezTo>
                        <a:cubicBezTo>
                          <a:pt x="46" y="515"/>
                          <a:pt x="50" y="513"/>
                          <a:pt x="50" y="515"/>
                        </a:cubicBezTo>
                        <a:cubicBezTo>
                          <a:pt x="45" y="523"/>
                          <a:pt x="53" y="531"/>
                          <a:pt x="58" y="535"/>
                        </a:cubicBezTo>
                        <a:cubicBezTo>
                          <a:pt x="58" y="544"/>
                          <a:pt x="47" y="542"/>
                          <a:pt x="47" y="551"/>
                        </a:cubicBezTo>
                        <a:cubicBezTo>
                          <a:pt x="53" y="553"/>
                          <a:pt x="54" y="560"/>
                          <a:pt x="60" y="562"/>
                        </a:cubicBezTo>
                        <a:cubicBezTo>
                          <a:pt x="59" y="566"/>
                          <a:pt x="55" y="566"/>
                          <a:pt x="56" y="570"/>
                        </a:cubicBezTo>
                        <a:cubicBezTo>
                          <a:pt x="56" y="573"/>
                          <a:pt x="61" y="570"/>
                          <a:pt x="61" y="573"/>
                        </a:cubicBezTo>
                        <a:cubicBezTo>
                          <a:pt x="63" y="587"/>
                          <a:pt x="77" y="601"/>
                          <a:pt x="68" y="617"/>
                        </a:cubicBezTo>
                        <a:cubicBezTo>
                          <a:pt x="69" y="620"/>
                          <a:pt x="70" y="624"/>
                          <a:pt x="71" y="627"/>
                        </a:cubicBezTo>
                        <a:cubicBezTo>
                          <a:pt x="65" y="630"/>
                          <a:pt x="65" y="639"/>
                          <a:pt x="58" y="641"/>
                        </a:cubicBezTo>
                        <a:cubicBezTo>
                          <a:pt x="56" y="646"/>
                          <a:pt x="55" y="657"/>
                          <a:pt x="57" y="663"/>
                        </a:cubicBezTo>
                        <a:cubicBezTo>
                          <a:pt x="69" y="665"/>
                          <a:pt x="76" y="673"/>
                          <a:pt x="78" y="686"/>
                        </a:cubicBezTo>
                        <a:cubicBezTo>
                          <a:pt x="83" y="690"/>
                          <a:pt x="88" y="686"/>
                          <a:pt x="93" y="689"/>
                        </a:cubicBezTo>
                        <a:cubicBezTo>
                          <a:pt x="100" y="691"/>
                          <a:pt x="100" y="699"/>
                          <a:pt x="104" y="704"/>
                        </a:cubicBezTo>
                        <a:cubicBezTo>
                          <a:pt x="112" y="714"/>
                          <a:pt x="124" y="712"/>
                          <a:pt x="137" y="718"/>
                        </a:cubicBezTo>
                        <a:cubicBezTo>
                          <a:pt x="140" y="726"/>
                          <a:pt x="148" y="728"/>
                          <a:pt x="152" y="734"/>
                        </a:cubicBezTo>
                        <a:cubicBezTo>
                          <a:pt x="156" y="731"/>
                          <a:pt x="160" y="734"/>
                          <a:pt x="165" y="734"/>
                        </a:cubicBezTo>
                        <a:cubicBezTo>
                          <a:pt x="167" y="736"/>
                          <a:pt x="167" y="738"/>
                          <a:pt x="168" y="740"/>
                        </a:cubicBezTo>
                        <a:cubicBezTo>
                          <a:pt x="184" y="743"/>
                          <a:pt x="193" y="730"/>
                          <a:pt x="210" y="731"/>
                        </a:cubicBezTo>
                        <a:cubicBezTo>
                          <a:pt x="218" y="741"/>
                          <a:pt x="233" y="745"/>
                          <a:pt x="237" y="758"/>
                        </a:cubicBezTo>
                        <a:cubicBezTo>
                          <a:pt x="239" y="764"/>
                          <a:pt x="239" y="767"/>
                          <a:pt x="242" y="770"/>
                        </a:cubicBezTo>
                        <a:cubicBezTo>
                          <a:pt x="248" y="771"/>
                          <a:pt x="251" y="774"/>
                          <a:pt x="254" y="778"/>
                        </a:cubicBezTo>
                        <a:cubicBezTo>
                          <a:pt x="271" y="775"/>
                          <a:pt x="273" y="787"/>
                          <a:pt x="285" y="788"/>
                        </a:cubicBezTo>
                        <a:cubicBezTo>
                          <a:pt x="293" y="789"/>
                          <a:pt x="294" y="792"/>
                          <a:pt x="299" y="793"/>
                        </a:cubicBezTo>
                        <a:cubicBezTo>
                          <a:pt x="303" y="794"/>
                          <a:pt x="308" y="793"/>
                          <a:pt x="312" y="795"/>
                        </a:cubicBezTo>
                        <a:cubicBezTo>
                          <a:pt x="314" y="792"/>
                          <a:pt x="322" y="789"/>
                          <a:pt x="325" y="793"/>
                        </a:cubicBezTo>
                        <a:cubicBezTo>
                          <a:pt x="326" y="798"/>
                          <a:pt x="322" y="798"/>
                          <a:pt x="320" y="799"/>
                        </a:cubicBezTo>
                        <a:cubicBezTo>
                          <a:pt x="331" y="808"/>
                          <a:pt x="333" y="826"/>
                          <a:pt x="347" y="833"/>
                        </a:cubicBezTo>
                        <a:cubicBezTo>
                          <a:pt x="347" y="838"/>
                          <a:pt x="346" y="840"/>
                          <a:pt x="348" y="844"/>
                        </a:cubicBezTo>
                        <a:cubicBezTo>
                          <a:pt x="334" y="853"/>
                          <a:pt x="354" y="861"/>
                          <a:pt x="361" y="864"/>
                        </a:cubicBezTo>
                        <a:cubicBezTo>
                          <a:pt x="364" y="863"/>
                          <a:pt x="362" y="857"/>
                          <a:pt x="365" y="857"/>
                        </a:cubicBezTo>
                        <a:cubicBezTo>
                          <a:pt x="367" y="857"/>
                          <a:pt x="367" y="861"/>
                          <a:pt x="367" y="864"/>
                        </a:cubicBezTo>
                        <a:cubicBezTo>
                          <a:pt x="369" y="866"/>
                          <a:pt x="373" y="868"/>
                          <a:pt x="377" y="867"/>
                        </a:cubicBezTo>
                        <a:cubicBezTo>
                          <a:pt x="384" y="871"/>
                          <a:pt x="380" y="879"/>
                          <a:pt x="383" y="883"/>
                        </a:cubicBezTo>
                        <a:cubicBezTo>
                          <a:pt x="387" y="889"/>
                          <a:pt x="404" y="890"/>
                          <a:pt x="410" y="889"/>
                        </a:cubicBezTo>
                        <a:cubicBezTo>
                          <a:pt x="414" y="894"/>
                          <a:pt x="423" y="893"/>
                          <a:pt x="422" y="902"/>
                        </a:cubicBezTo>
                        <a:cubicBezTo>
                          <a:pt x="428" y="905"/>
                          <a:pt x="431" y="900"/>
                          <a:pt x="435" y="898"/>
                        </a:cubicBezTo>
                        <a:cubicBezTo>
                          <a:pt x="436" y="901"/>
                          <a:pt x="437" y="906"/>
                          <a:pt x="437" y="910"/>
                        </a:cubicBezTo>
                        <a:cubicBezTo>
                          <a:pt x="443" y="915"/>
                          <a:pt x="449" y="909"/>
                          <a:pt x="454" y="908"/>
                        </a:cubicBezTo>
                        <a:cubicBezTo>
                          <a:pt x="454" y="901"/>
                          <a:pt x="445" y="902"/>
                          <a:pt x="445" y="895"/>
                        </a:cubicBezTo>
                        <a:cubicBezTo>
                          <a:pt x="447" y="890"/>
                          <a:pt x="452" y="891"/>
                          <a:pt x="457" y="888"/>
                        </a:cubicBezTo>
                        <a:cubicBezTo>
                          <a:pt x="463" y="885"/>
                          <a:pt x="465" y="879"/>
                          <a:pt x="470" y="879"/>
                        </a:cubicBezTo>
                        <a:cubicBezTo>
                          <a:pt x="479" y="877"/>
                          <a:pt x="484" y="885"/>
                          <a:pt x="492" y="890"/>
                        </a:cubicBezTo>
                        <a:cubicBezTo>
                          <a:pt x="487" y="909"/>
                          <a:pt x="500" y="914"/>
                          <a:pt x="505" y="926"/>
                        </a:cubicBezTo>
                        <a:cubicBezTo>
                          <a:pt x="505" y="928"/>
                          <a:pt x="502" y="927"/>
                          <a:pt x="502" y="930"/>
                        </a:cubicBezTo>
                        <a:cubicBezTo>
                          <a:pt x="504" y="933"/>
                          <a:pt x="506" y="936"/>
                          <a:pt x="506" y="940"/>
                        </a:cubicBezTo>
                        <a:cubicBezTo>
                          <a:pt x="506" y="942"/>
                          <a:pt x="502" y="941"/>
                          <a:pt x="502" y="944"/>
                        </a:cubicBezTo>
                        <a:cubicBezTo>
                          <a:pt x="509" y="952"/>
                          <a:pt x="503" y="965"/>
                          <a:pt x="499" y="971"/>
                        </a:cubicBezTo>
                        <a:cubicBezTo>
                          <a:pt x="501" y="975"/>
                          <a:pt x="507" y="976"/>
                          <a:pt x="507" y="981"/>
                        </a:cubicBezTo>
                        <a:cubicBezTo>
                          <a:pt x="498" y="988"/>
                          <a:pt x="495" y="1001"/>
                          <a:pt x="479" y="1001"/>
                        </a:cubicBezTo>
                        <a:cubicBezTo>
                          <a:pt x="477" y="1005"/>
                          <a:pt x="479" y="1008"/>
                          <a:pt x="476" y="1012"/>
                        </a:cubicBezTo>
                        <a:cubicBezTo>
                          <a:pt x="473" y="1010"/>
                          <a:pt x="471" y="1013"/>
                          <a:pt x="468" y="1014"/>
                        </a:cubicBezTo>
                        <a:cubicBezTo>
                          <a:pt x="467" y="1018"/>
                          <a:pt x="470" y="1019"/>
                          <a:pt x="470" y="1023"/>
                        </a:cubicBezTo>
                        <a:cubicBezTo>
                          <a:pt x="465" y="1032"/>
                          <a:pt x="445" y="1021"/>
                          <a:pt x="445" y="1034"/>
                        </a:cubicBezTo>
                        <a:cubicBezTo>
                          <a:pt x="445" y="1038"/>
                          <a:pt x="447" y="1038"/>
                          <a:pt x="449" y="1042"/>
                        </a:cubicBezTo>
                        <a:cubicBezTo>
                          <a:pt x="446" y="1044"/>
                          <a:pt x="443" y="1047"/>
                          <a:pt x="440" y="1049"/>
                        </a:cubicBezTo>
                        <a:cubicBezTo>
                          <a:pt x="440" y="1057"/>
                          <a:pt x="440" y="1057"/>
                          <a:pt x="440" y="1057"/>
                        </a:cubicBezTo>
                        <a:cubicBezTo>
                          <a:pt x="436" y="1059"/>
                          <a:pt x="433" y="1062"/>
                          <a:pt x="429" y="1064"/>
                        </a:cubicBezTo>
                        <a:cubicBezTo>
                          <a:pt x="434" y="1068"/>
                          <a:pt x="431" y="1073"/>
                          <a:pt x="434" y="1079"/>
                        </a:cubicBezTo>
                        <a:cubicBezTo>
                          <a:pt x="429" y="1082"/>
                          <a:pt x="431" y="1088"/>
                          <a:pt x="433" y="1093"/>
                        </a:cubicBezTo>
                        <a:cubicBezTo>
                          <a:pt x="437" y="1093"/>
                          <a:pt x="440" y="1095"/>
                          <a:pt x="445" y="1095"/>
                        </a:cubicBezTo>
                        <a:cubicBezTo>
                          <a:pt x="445" y="1098"/>
                          <a:pt x="443" y="1098"/>
                          <a:pt x="445" y="1100"/>
                        </a:cubicBezTo>
                        <a:cubicBezTo>
                          <a:pt x="450" y="1102"/>
                          <a:pt x="449" y="1097"/>
                          <a:pt x="453" y="1097"/>
                        </a:cubicBezTo>
                        <a:cubicBezTo>
                          <a:pt x="456" y="1103"/>
                          <a:pt x="449" y="1107"/>
                          <a:pt x="442" y="1107"/>
                        </a:cubicBezTo>
                        <a:cubicBezTo>
                          <a:pt x="437" y="1115"/>
                          <a:pt x="424" y="1115"/>
                          <a:pt x="425" y="1129"/>
                        </a:cubicBezTo>
                        <a:cubicBezTo>
                          <a:pt x="428" y="1138"/>
                          <a:pt x="443" y="1146"/>
                          <a:pt x="429" y="1151"/>
                        </a:cubicBezTo>
                        <a:cubicBezTo>
                          <a:pt x="430" y="1161"/>
                          <a:pt x="439" y="1157"/>
                          <a:pt x="445" y="1160"/>
                        </a:cubicBezTo>
                        <a:cubicBezTo>
                          <a:pt x="454" y="1164"/>
                          <a:pt x="460" y="1175"/>
                          <a:pt x="468" y="1186"/>
                        </a:cubicBezTo>
                        <a:cubicBezTo>
                          <a:pt x="471" y="1191"/>
                          <a:pt x="477" y="1194"/>
                          <a:pt x="481" y="1198"/>
                        </a:cubicBezTo>
                        <a:cubicBezTo>
                          <a:pt x="495" y="1214"/>
                          <a:pt x="501" y="1230"/>
                          <a:pt x="511" y="1245"/>
                        </a:cubicBezTo>
                        <a:cubicBezTo>
                          <a:pt x="517" y="1246"/>
                          <a:pt x="521" y="1249"/>
                          <a:pt x="520" y="1257"/>
                        </a:cubicBezTo>
                        <a:cubicBezTo>
                          <a:pt x="526" y="1267"/>
                          <a:pt x="538" y="1268"/>
                          <a:pt x="541" y="1278"/>
                        </a:cubicBezTo>
                        <a:cubicBezTo>
                          <a:pt x="541" y="1281"/>
                          <a:pt x="539" y="1286"/>
                          <a:pt x="541" y="1289"/>
                        </a:cubicBezTo>
                        <a:cubicBezTo>
                          <a:pt x="542" y="1294"/>
                          <a:pt x="561" y="1308"/>
                          <a:pt x="566" y="1311"/>
                        </a:cubicBezTo>
                        <a:cubicBezTo>
                          <a:pt x="573" y="1315"/>
                          <a:pt x="583" y="1315"/>
                          <a:pt x="589" y="1317"/>
                        </a:cubicBezTo>
                        <a:cubicBezTo>
                          <a:pt x="607" y="1323"/>
                          <a:pt x="624" y="1331"/>
                          <a:pt x="640" y="1338"/>
                        </a:cubicBezTo>
                        <a:cubicBezTo>
                          <a:pt x="642" y="1348"/>
                          <a:pt x="656" y="1347"/>
                          <a:pt x="661" y="1354"/>
                        </a:cubicBezTo>
                        <a:cubicBezTo>
                          <a:pt x="661" y="1356"/>
                          <a:pt x="659" y="1356"/>
                          <a:pt x="660" y="1359"/>
                        </a:cubicBezTo>
                        <a:cubicBezTo>
                          <a:pt x="670" y="1370"/>
                          <a:pt x="668" y="1393"/>
                          <a:pt x="671" y="1411"/>
                        </a:cubicBezTo>
                        <a:cubicBezTo>
                          <a:pt x="670" y="1415"/>
                          <a:pt x="665" y="1414"/>
                          <a:pt x="665" y="1418"/>
                        </a:cubicBezTo>
                        <a:cubicBezTo>
                          <a:pt x="664" y="1423"/>
                          <a:pt x="670" y="1421"/>
                          <a:pt x="670" y="1426"/>
                        </a:cubicBezTo>
                        <a:cubicBezTo>
                          <a:pt x="668" y="1432"/>
                          <a:pt x="666" y="1440"/>
                          <a:pt x="671" y="1444"/>
                        </a:cubicBezTo>
                        <a:cubicBezTo>
                          <a:pt x="665" y="1449"/>
                          <a:pt x="670" y="1457"/>
                          <a:pt x="671" y="1463"/>
                        </a:cubicBezTo>
                        <a:cubicBezTo>
                          <a:pt x="663" y="1471"/>
                          <a:pt x="669" y="1481"/>
                          <a:pt x="663" y="1490"/>
                        </a:cubicBezTo>
                        <a:cubicBezTo>
                          <a:pt x="664" y="1494"/>
                          <a:pt x="668" y="1494"/>
                          <a:pt x="669" y="1498"/>
                        </a:cubicBezTo>
                        <a:cubicBezTo>
                          <a:pt x="670" y="1503"/>
                          <a:pt x="663" y="1500"/>
                          <a:pt x="664" y="1505"/>
                        </a:cubicBezTo>
                        <a:cubicBezTo>
                          <a:pt x="666" y="1516"/>
                          <a:pt x="677" y="1521"/>
                          <a:pt x="673" y="1534"/>
                        </a:cubicBezTo>
                        <a:cubicBezTo>
                          <a:pt x="673" y="1537"/>
                          <a:pt x="677" y="1535"/>
                          <a:pt x="676" y="1538"/>
                        </a:cubicBezTo>
                        <a:cubicBezTo>
                          <a:pt x="672" y="1543"/>
                          <a:pt x="674" y="1554"/>
                          <a:pt x="666" y="1555"/>
                        </a:cubicBezTo>
                        <a:cubicBezTo>
                          <a:pt x="670" y="1561"/>
                          <a:pt x="664" y="1569"/>
                          <a:pt x="661" y="1574"/>
                        </a:cubicBezTo>
                        <a:cubicBezTo>
                          <a:pt x="663" y="1577"/>
                          <a:pt x="665" y="1578"/>
                          <a:pt x="664" y="1583"/>
                        </a:cubicBezTo>
                        <a:cubicBezTo>
                          <a:pt x="666" y="1585"/>
                          <a:pt x="671" y="1585"/>
                          <a:pt x="671" y="1589"/>
                        </a:cubicBezTo>
                        <a:cubicBezTo>
                          <a:pt x="668" y="1593"/>
                          <a:pt x="671" y="1597"/>
                          <a:pt x="670" y="1603"/>
                        </a:cubicBezTo>
                        <a:cubicBezTo>
                          <a:pt x="677" y="1606"/>
                          <a:pt x="682" y="1604"/>
                          <a:pt x="689" y="1603"/>
                        </a:cubicBezTo>
                        <a:cubicBezTo>
                          <a:pt x="689" y="1605"/>
                          <a:pt x="687" y="1605"/>
                          <a:pt x="688" y="1607"/>
                        </a:cubicBezTo>
                        <a:cubicBezTo>
                          <a:pt x="690" y="1608"/>
                          <a:pt x="692" y="1605"/>
                          <a:pt x="692" y="1607"/>
                        </a:cubicBezTo>
                        <a:cubicBezTo>
                          <a:pt x="686" y="1609"/>
                          <a:pt x="691" y="1613"/>
                          <a:pt x="687" y="1617"/>
                        </a:cubicBezTo>
                        <a:cubicBezTo>
                          <a:pt x="694" y="1619"/>
                          <a:pt x="691" y="1626"/>
                          <a:pt x="691" y="1633"/>
                        </a:cubicBezTo>
                        <a:cubicBezTo>
                          <a:pt x="682" y="1629"/>
                          <a:pt x="675" y="1632"/>
                          <a:pt x="670" y="1637"/>
                        </a:cubicBezTo>
                        <a:cubicBezTo>
                          <a:pt x="676" y="1638"/>
                          <a:pt x="685" y="1634"/>
                          <a:pt x="691" y="1638"/>
                        </a:cubicBezTo>
                        <a:cubicBezTo>
                          <a:pt x="690" y="1638"/>
                          <a:pt x="689" y="1639"/>
                          <a:pt x="689" y="1640"/>
                        </a:cubicBezTo>
                        <a:cubicBezTo>
                          <a:pt x="691" y="1642"/>
                          <a:pt x="699" y="1639"/>
                          <a:pt x="701" y="1642"/>
                        </a:cubicBezTo>
                        <a:cubicBezTo>
                          <a:pt x="699" y="1645"/>
                          <a:pt x="693" y="1639"/>
                          <a:pt x="692" y="1644"/>
                        </a:cubicBezTo>
                        <a:cubicBezTo>
                          <a:pt x="695" y="1643"/>
                          <a:pt x="696" y="1644"/>
                          <a:pt x="696" y="1646"/>
                        </a:cubicBezTo>
                        <a:cubicBezTo>
                          <a:pt x="693" y="1646"/>
                          <a:pt x="694" y="1648"/>
                          <a:pt x="693" y="1649"/>
                        </a:cubicBezTo>
                        <a:cubicBezTo>
                          <a:pt x="692" y="1642"/>
                          <a:pt x="681" y="1641"/>
                          <a:pt x="677" y="1647"/>
                        </a:cubicBezTo>
                        <a:cubicBezTo>
                          <a:pt x="684" y="1647"/>
                          <a:pt x="684" y="1649"/>
                          <a:pt x="690" y="1654"/>
                        </a:cubicBezTo>
                        <a:cubicBezTo>
                          <a:pt x="692" y="1652"/>
                          <a:pt x="697" y="1648"/>
                          <a:pt x="699" y="1652"/>
                        </a:cubicBezTo>
                        <a:cubicBezTo>
                          <a:pt x="697" y="1653"/>
                          <a:pt x="694" y="1653"/>
                          <a:pt x="692" y="1655"/>
                        </a:cubicBezTo>
                        <a:cubicBezTo>
                          <a:pt x="694" y="1658"/>
                          <a:pt x="695" y="1661"/>
                          <a:pt x="700" y="1660"/>
                        </a:cubicBezTo>
                        <a:cubicBezTo>
                          <a:pt x="700" y="1656"/>
                          <a:pt x="696" y="1659"/>
                          <a:pt x="696" y="1657"/>
                        </a:cubicBezTo>
                        <a:cubicBezTo>
                          <a:pt x="699" y="1657"/>
                          <a:pt x="698" y="1653"/>
                          <a:pt x="702" y="1653"/>
                        </a:cubicBezTo>
                        <a:cubicBezTo>
                          <a:pt x="702" y="1656"/>
                          <a:pt x="707" y="1654"/>
                          <a:pt x="708" y="1657"/>
                        </a:cubicBezTo>
                        <a:cubicBezTo>
                          <a:pt x="707" y="1658"/>
                          <a:pt x="704" y="1657"/>
                          <a:pt x="705" y="1660"/>
                        </a:cubicBezTo>
                        <a:cubicBezTo>
                          <a:pt x="709" y="1661"/>
                          <a:pt x="718" y="1658"/>
                          <a:pt x="719" y="1662"/>
                        </a:cubicBezTo>
                        <a:cubicBezTo>
                          <a:pt x="718" y="1662"/>
                          <a:pt x="717" y="1662"/>
                          <a:pt x="716" y="1663"/>
                        </a:cubicBezTo>
                        <a:cubicBezTo>
                          <a:pt x="737" y="1664"/>
                          <a:pt x="762" y="1664"/>
                          <a:pt x="783" y="1655"/>
                        </a:cubicBezTo>
                        <a:cubicBezTo>
                          <a:pt x="771" y="1658"/>
                          <a:pt x="756" y="1654"/>
                          <a:pt x="747" y="1654"/>
                        </a:cubicBezTo>
                        <a:cubicBezTo>
                          <a:pt x="750" y="1654"/>
                          <a:pt x="753" y="1654"/>
                          <a:pt x="755" y="1652"/>
                        </a:cubicBezTo>
                        <a:cubicBezTo>
                          <a:pt x="753" y="1651"/>
                          <a:pt x="749" y="1651"/>
                          <a:pt x="748" y="1649"/>
                        </a:cubicBezTo>
                        <a:cubicBezTo>
                          <a:pt x="758" y="1642"/>
                          <a:pt x="771" y="1639"/>
                          <a:pt x="778" y="1629"/>
                        </a:cubicBezTo>
                        <a:cubicBezTo>
                          <a:pt x="772" y="1626"/>
                          <a:pt x="759" y="1631"/>
                          <a:pt x="758" y="1624"/>
                        </a:cubicBezTo>
                        <a:cubicBezTo>
                          <a:pt x="764" y="1619"/>
                          <a:pt x="775" y="1618"/>
                          <a:pt x="782" y="1613"/>
                        </a:cubicBezTo>
                        <a:cubicBezTo>
                          <a:pt x="783" y="1609"/>
                          <a:pt x="779" y="1610"/>
                          <a:pt x="780" y="1607"/>
                        </a:cubicBezTo>
                        <a:cubicBezTo>
                          <a:pt x="782" y="1605"/>
                          <a:pt x="786" y="1604"/>
                          <a:pt x="789" y="1602"/>
                        </a:cubicBezTo>
                        <a:cubicBezTo>
                          <a:pt x="788" y="1602"/>
                          <a:pt x="784" y="1604"/>
                          <a:pt x="785" y="1601"/>
                        </a:cubicBezTo>
                        <a:cubicBezTo>
                          <a:pt x="789" y="1599"/>
                          <a:pt x="800" y="1605"/>
                          <a:pt x="800" y="1597"/>
                        </a:cubicBezTo>
                        <a:cubicBezTo>
                          <a:pt x="793" y="1594"/>
                          <a:pt x="789" y="1602"/>
                          <a:pt x="780" y="1598"/>
                        </a:cubicBezTo>
                        <a:cubicBezTo>
                          <a:pt x="784" y="1594"/>
                          <a:pt x="780" y="1592"/>
                          <a:pt x="783" y="1589"/>
                        </a:cubicBezTo>
                        <a:cubicBezTo>
                          <a:pt x="794" y="1591"/>
                          <a:pt x="806" y="1590"/>
                          <a:pt x="815" y="1585"/>
                        </a:cubicBezTo>
                        <a:cubicBezTo>
                          <a:pt x="816" y="1581"/>
                          <a:pt x="811" y="1584"/>
                          <a:pt x="811" y="1580"/>
                        </a:cubicBezTo>
                        <a:cubicBezTo>
                          <a:pt x="814" y="1571"/>
                          <a:pt x="822" y="1572"/>
                          <a:pt x="832" y="1570"/>
                        </a:cubicBezTo>
                        <a:cubicBezTo>
                          <a:pt x="845" y="1567"/>
                          <a:pt x="859" y="1560"/>
                          <a:pt x="870" y="1557"/>
                        </a:cubicBezTo>
                        <a:cubicBezTo>
                          <a:pt x="873" y="1550"/>
                          <a:pt x="885" y="1548"/>
                          <a:pt x="881" y="1538"/>
                        </a:cubicBezTo>
                        <a:cubicBezTo>
                          <a:pt x="879" y="1538"/>
                          <a:pt x="875" y="1539"/>
                          <a:pt x="874" y="1537"/>
                        </a:cubicBezTo>
                        <a:cubicBezTo>
                          <a:pt x="877" y="1537"/>
                          <a:pt x="879" y="1535"/>
                          <a:pt x="879" y="1530"/>
                        </a:cubicBezTo>
                        <a:cubicBezTo>
                          <a:pt x="873" y="1529"/>
                          <a:pt x="865" y="1530"/>
                          <a:pt x="861" y="1527"/>
                        </a:cubicBezTo>
                        <a:cubicBezTo>
                          <a:pt x="862" y="1525"/>
                          <a:pt x="863" y="1523"/>
                          <a:pt x="865" y="1523"/>
                        </a:cubicBezTo>
                        <a:cubicBezTo>
                          <a:pt x="869" y="1523"/>
                          <a:pt x="869" y="1526"/>
                          <a:pt x="872" y="1526"/>
                        </a:cubicBezTo>
                        <a:cubicBezTo>
                          <a:pt x="903" y="1528"/>
                          <a:pt x="925" y="1517"/>
                          <a:pt x="941" y="1500"/>
                        </a:cubicBezTo>
                        <a:cubicBezTo>
                          <a:pt x="941" y="1497"/>
                          <a:pt x="943" y="1496"/>
                          <a:pt x="943" y="1493"/>
                        </a:cubicBezTo>
                        <a:cubicBezTo>
                          <a:pt x="947" y="1488"/>
                          <a:pt x="955" y="1486"/>
                          <a:pt x="960" y="1482"/>
                        </a:cubicBezTo>
                        <a:cubicBezTo>
                          <a:pt x="975" y="1472"/>
                          <a:pt x="981" y="1453"/>
                          <a:pt x="998" y="1446"/>
                        </a:cubicBezTo>
                        <a:cubicBezTo>
                          <a:pt x="1002" y="1440"/>
                          <a:pt x="1005" y="1432"/>
                          <a:pt x="1009" y="1426"/>
                        </a:cubicBezTo>
                        <a:cubicBezTo>
                          <a:pt x="1010" y="1422"/>
                          <a:pt x="1006" y="1423"/>
                          <a:pt x="1006" y="1420"/>
                        </a:cubicBezTo>
                        <a:cubicBezTo>
                          <a:pt x="1009" y="1415"/>
                          <a:pt x="1013" y="1410"/>
                          <a:pt x="1012" y="1404"/>
                        </a:cubicBezTo>
                        <a:cubicBezTo>
                          <a:pt x="1016" y="1403"/>
                          <a:pt x="1016" y="1405"/>
                          <a:pt x="1020" y="1405"/>
                        </a:cubicBezTo>
                        <a:cubicBezTo>
                          <a:pt x="1026" y="1391"/>
                          <a:pt x="1041" y="1385"/>
                          <a:pt x="1053" y="1377"/>
                        </a:cubicBezTo>
                        <a:cubicBezTo>
                          <a:pt x="1056" y="1376"/>
                          <a:pt x="1058" y="1378"/>
                          <a:pt x="1060" y="1378"/>
                        </a:cubicBezTo>
                        <a:cubicBezTo>
                          <a:pt x="1067" y="1363"/>
                          <a:pt x="1080" y="1365"/>
                          <a:pt x="1092" y="1355"/>
                        </a:cubicBezTo>
                        <a:cubicBezTo>
                          <a:pt x="1092" y="1357"/>
                          <a:pt x="1091" y="1357"/>
                          <a:pt x="1091" y="1359"/>
                        </a:cubicBezTo>
                        <a:cubicBezTo>
                          <a:pt x="1107" y="1359"/>
                          <a:pt x="1107" y="1342"/>
                          <a:pt x="1121" y="1339"/>
                        </a:cubicBezTo>
                        <a:cubicBezTo>
                          <a:pt x="1123" y="1329"/>
                          <a:pt x="1129" y="1322"/>
                          <a:pt x="1133" y="1313"/>
                        </a:cubicBezTo>
                        <a:cubicBezTo>
                          <a:pt x="1147" y="1307"/>
                          <a:pt x="1144" y="1283"/>
                          <a:pt x="1157" y="1275"/>
                        </a:cubicBezTo>
                        <a:cubicBezTo>
                          <a:pt x="1158" y="1258"/>
                          <a:pt x="1170" y="1247"/>
                          <a:pt x="1168" y="1229"/>
                        </a:cubicBezTo>
                        <a:cubicBezTo>
                          <a:pt x="1170" y="1225"/>
                          <a:pt x="1172" y="1219"/>
                          <a:pt x="1170" y="1214"/>
                        </a:cubicBezTo>
                        <a:cubicBezTo>
                          <a:pt x="1173" y="1209"/>
                          <a:pt x="1175" y="1204"/>
                          <a:pt x="1177" y="1199"/>
                        </a:cubicBezTo>
                        <a:cubicBezTo>
                          <a:pt x="1179" y="1200"/>
                          <a:pt x="1179" y="1203"/>
                          <a:pt x="1182" y="1202"/>
                        </a:cubicBezTo>
                        <a:cubicBezTo>
                          <a:pt x="1195" y="1191"/>
                          <a:pt x="1197" y="1169"/>
                          <a:pt x="1212" y="1159"/>
                        </a:cubicBezTo>
                        <a:cubicBezTo>
                          <a:pt x="1221" y="1141"/>
                          <a:pt x="1239" y="1122"/>
                          <a:pt x="1238" y="1096"/>
                        </a:cubicBezTo>
                        <a:cubicBezTo>
                          <a:pt x="1237" y="1087"/>
                          <a:pt x="1235" y="1078"/>
                          <a:pt x="1234" y="1069"/>
                        </a:cubicBezTo>
                        <a:close/>
                        <a:moveTo>
                          <a:pt x="810" y="260"/>
                        </a:moveTo>
                        <a:cubicBezTo>
                          <a:pt x="810" y="264"/>
                          <a:pt x="807" y="262"/>
                          <a:pt x="805" y="261"/>
                        </a:cubicBezTo>
                        <a:cubicBezTo>
                          <a:pt x="805" y="259"/>
                          <a:pt x="809" y="259"/>
                          <a:pt x="810" y="260"/>
                        </a:cubicBezTo>
                        <a:close/>
                        <a:moveTo>
                          <a:pt x="744" y="232"/>
                        </a:moveTo>
                        <a:cubicBezTo>
                          <a:pt x="747" y="232"/>
                          <a:pt x="747" y="232"/>
                          <a:pt x="747" y="232"/>
                        </a:cubicBezTo>
                        <a:cubicBezTo>
                          <a:pt x="745" y="232"/>
                          <a:pt x="745" y="236"/>
                          <a:pt x="741" y="235"/>
                        </a:cubicBezTo>
                        <a:cubicBezTo>
                          <a:pt x="740" y="232"/>
                          <a:pt x="746" y="235"/>
                          <a:pt x="744" y="232"/>
                        </a:cubicBezTo>
                        <a:close/>
                        <a:moveTo>
                          <a:pt x="696" y="317"/>
                        </a:moveTo>
                        <a:cubicBezTo>
                          <a:pt x="693" y="320"/>
                          <a:pt x="684" y="321"/>
                          <a:pt x="681" y="321"/>
                        </a:cubicBezTo>
                        <a:cubicBezTo>
                          <a:pt x="681" y="315"/>
                          <a:pt x="691" y="316"/>
                          <a:pt x="696" y="317"/>
                        </a:cubicBezTo>
                        <a:close/>
                        <a:moveTo>
                          <a:pt x="640" y="345"/>
                        </a:moveTo>
                        <a:cubicBezTo>
                          <a:pt x="638" y="349"/>
                          <a:pt x="637" y="353"/>
                          <a:pt x="633" y="354"/>
                        </a:cubicBezTo>
                        <a:cubicBezTo>
                          <a:pt x="631" y="350"/>
                          <a:pt x="634" y="345"/>
                          <a:pt x="640" y="345"/>
                        </a:cubicBezTo>
                        <a:close/>
                        <a:moveTo>
                          <a:pt x="705" y="29"/>
                        </a:moveTo>
                        <a:cubicBezTo>
                          <a:pt x="708" y="32"/>
                          <a:pt x="711" y="28"/>
                          <a:pt x="715" y="29"/>
                        </a:cubicBezTo>
                        <a:cubicBezTo>
                          <a:pt x="718" y="30"/>
                          <a:pt x="714" y="30"/>
                          <a:pt x="713" y="30"/>
                        </a:cubicBezTo>
                        <a:cubicBezTo>
                          <a:pt x="711" y="30"/>
                          <a:pt x="712" y="31"/>
                          <a:pt x="713" y="31"/>
                        </a:cubicBezTo>
                        <a:cubicBezTo>
                          <a:pt x="709" y="33"/>
                          <a:pt x="706" y="30"/>
                          <a:pt x="702" y="32"/>
                        </a:cubicBezTo>
                        <a:cubicBezTo>
                          <a:pt x="702" y="30"/>
                          <a:pt x="706" y="32"/>
                          <a:pt x="705" y="29"/>
                        </a:cubicBezTo>
                        <a:close/>
                        <a:moveTo>
                          <a:pt x="679" y="34"/>
                        </a:moveTo>
                        <a:cubicBezTo>
                          <a:pt x="680" y="30"/>
                          <a:pt x="679" y="26"/>
                          <a:pt x="686" y="27"/>
                        </a:cubicBezTo>
                        <a:cubicBezTo>
                          <a:pt x="685" y="28"/>
                          <a:pt x="684" y="28"/>
                          <a:pt x="683" y="28"/>
                        </a:cubicBezTo>
                        <a:cubicBezTo>
                          <a:pt x="683" y="30"/>
                          <a:pt x="684" y="31"/>
                          <a:pt x="686" y="31"/>
                        </a:cubicBezTo>
                        <a:cubicBezTo>
                          <a:pt x="685" y="32"/>
                          <a:pt x="683" y="32"/>
                          <a:pt x="682" y="32"/>
                        </a:cubicBezTo>
                        <a:cubicBezTo>
                          <a:pt x="681" y="34"/>
                          <a:pt x="684" y="34"/>
                          <a:pt x="685" y="35"/>
                        </a:cubicBezTo>
                        <a:cubicBezTo>
                          <a:pt x="683" y="38"/>
                          <a:pt x="682" y="32"/>
                          <a:pt x="679" y="34"/>
                        </a:cubicBezTo>
                        <a:close/>
                        <a:moveTo>
                          <a:pt x="667" y="65"/>
                        </a:moveTo>
                        <a:cubicBezTo>
                          <a:pt x="664" y="66"/>
                          <a:pt x="664" y="71"/>
                          <a:pt x="659" y="71"/>
                        </a:cubicBezTo>
                        <a:cubicBezTo>
                          <a:pt x="659" y="70"/>
                          <a:pt x="660" y="70"/>
                          <a:pt x="660" y="69"/>
                        </a:cubicBezTo>
                        <a:cubicBezTo>
                          <a:pt x="660" y="68"/>
                          <a:pt x="659" y="69"/>
                          <a:pt x="658" y="68"/>
                        </a:cubicBezTo>
                        <a:cubicBezTo>
                          <a:pt x="661" y="67"/>
                          <a:pt x="663" y="65"/>
                          <a:pt x="667" y="65"/>
                        </a:cubicBezTo>
                        <a:close/>
                        <a:moveTo>
                          <a:pt x="655" y="67"/>
                        </a:moveTo>
                        <a:cubicBezTo>
                          <a:pt x="649" y="71"/>
                          <a:pt x="646" y="63"/>
                          <a:pt x="640" y="65"/>
                        </a:cubicBezTo>
                        <a:cubicBezTo>
                          <a:pt x="642" y="61"/>
                          <a:pt x="652" y="65"/>
                          <a:pt x="655" y="67"/>
                        </a:cubicBezTo>
                        <a:close/>
                        <a:moveTo>
                          <a:pt x="363" y="486"/>
                        </a:moveTo>
                        <a:cubicBezTo>
                          <a:pt x="366" y="486"/>
                          <a:pt x="370" y="485"/>
                          <a:pt x="370" y="489"/>
                        </a:cubicBezTo>
                        <a:cubicBezTo>
                          <a:pt x="368" y="491"/>
                          <a:pt x="362" y="491"/>
                          <a:pt x="363" y="486"/>
                        </a:cubicBezTo>
                        <a:close/>
                        <a:moveTo>
                          <a:pt x="229" y="164"/>
                        </a:moveTo>
                        <a:cubicBezTo>
                          <a:pt x="229" y="167"/>
                          <a:pt x="227" y="167"/>
                          <a:pt x="224" y="167"/>
                        </a:cubicBezTo>
                        <a:cubicBezTo>
                          <a:pt x="225" y="165"/>
                          <a:pt x="226" y="165"/>
                          <a:pt x="229" y="164"/>
                        </a:cubicBezTo>
                        <a:close/>
                        <a:moveTo>
                          <a:pt x="222" y="177"/>
                        </a:moveTo>
                        <a:cubicBezTo>
                          <a:pt x="223" y="180"/>
                          <a:pt x="219" y="179"/>
                          <a:pt x="219" y="181"/>
                        </a:cubicBezTo>
                        <a:cubicBezTo>
                          <a:pt x="218" y="180"/>
                          <a:pt x="218" y="178"/>
                          <a:pt x="216" y="179"/>
                        </a:cubicBezTo>
                        <a:cubicBezTo>
                          <a:pt x="217" y="177"/>
                          <a:pt x="219" y="177"/>
                          <a:pt x="222" y="177"/>
                        </a:cubicBezTo>
                        <a:close/>
                        <a:moveTo>
                          <a:pt x="521" y="896"/>
                        </a:moveTo>
                        <a:cubicBezTo>
                          <a:pt x="518" y="896"/>
                          <a:pt x="519" y="893"/>
                          <a:pt x="519" y="890"/>
                        </a:cubicBezTo>
                        <a:cubicBezTo>
                          <a:pt x="522" y="889"/>
                          <a:pt x="520" y="894"/>
                          <a:pt x="521" y="896"/>
                        </a:cubicBezTo>
                        <a:close/>
                        <a:moveTo>
                          <a:pt x="630" y="875"/>
                        </a:moveTo>
                        <a:cubicBezTo>
                          <a:pt x="627" y="870"/>
                          <a:pt x="621" y="869"/>
                          <a:pt x="617" y="865"/>
                        </a:cubicBezTo>
                        <a:cubicBezTo>
                          <a:pt x="620" y="859"/>
                          <a:pt x="623" y="852"/>
                          <a:pt x="631" y="851"/>
                        </a:cubicBezTo>
                        <a:cubicBezTo>
                          <a:pt x="634" y="859"/>
                          <a:pt x="641" y="870"/>
                          <a:pt x="630" y="875"/>
                        </a:cubicBezTo>
                        <a:close/>
                        <a:moveTo>
                          <a:pt x="990" y="1051"/>
                        </a:moveTo>
                        <a:cubicBezTo>
                          <a:pt x="991" y="1050"/>
                          <a:pt x="994" y="1050"/>
                          <a:pt x="997" y="1050"/>
                        </a:cubicBezTo>
                        <a:cubicBezTo>
                          <a:pt x="997" y="1053"/>
                          <a:pt x="990" y="1056"/>
                          <a:pt x="990" y="1051"/>
                        </a:cubicBezTo>
                        <a:close/>
                        <a:moveTo>
                          <a:pt x="1009" y="1040"/>
                        </a:moveTo>
                        <a:cubicBezTo>
                          <a:pt x="1011" y="1038"/>
                          <a:pt x="1012" y="1031"/>
                          <a:pt x="1006" y="1033"/>
                        </a:cubicBezTo>
                        <a:cubicBezTo>
                          <a:pt x="1005" y="1029"/>
                          <a:pt x="1008" y="1029"/>
                          <a:pt x="1009" y="1026"/>
                        </a:cubicBezTo>
                        <a:cubicBezTo>
                          <a:pt x="1012" y="1030"/>
                          <a:pt x="1014" y="1029"/>
                          <a:pt x="1018" y="1027"/>
                        </a:cubicBezTo>
                        <a:cubicBezTo>
                          <a:pt x="1019" y="1034"/>
                          <a:pt x="1015" y="1038"/>
                          <a:pt x="1017" y="1044"/>
                        </a:cubicBezTo>
                        <a:cubicBezTo>
                          <a:pt x="1015" y="1042"/>
                          <a:pt x="1015" y="1038"/>
                          <a:pt x="1009" y="1040"/>
                        </a:cubicBezTo>
                        <a:close/>
                        <a:moveTo>
                          <a:pt x="1037" y="1051"/>
                        </a:moveTo>
                        <a:cubicBezTo>
                          <a:pt x="1033" y="1056"/>
                          <a:pt x="1028" y="1055"/>
                          <a:pt x="1019" y="1056"/>
                        </a:cubicBezTo>
                        <a:cubicBezTo>
                          <a:pt x="1018" y="1054"/>
                          <a:pt x="1016" y="1053"/>
                          <a:pt x="1016" y="1050"/>
                        </a:cubicBezTo>
                        <a:cubicBezTo>
                          <a:pt x="1022" y="1054"/>
                          <a:pt x="1035" y="1056"/>
                          <a:pt x="1037" y="1048"/>
                        </a:cubicBezTo>
                        <a:cubicBezTo>
                          <a:pt x="1039" y="1047"/>
                          <a:pt x="1043" y="1049"/>
                          <a:pt x="1044" y="1047"/>
                        </a:cubicBezTo>
                        <a:cubicBezTo>
                          <a:pt x="1048" y="1049"/>
                          <a:pt x="1039" y="1056"/>
                          <a:pt x="1037" y="1051"/>
                        </a:cubicBezTo>
                        <a:close/>
                        <a:moveTo>
                          <a:pt x="1094" y="161"/>
                        </a:moveTo>
                        <a:cubicBezTo>
                          <a:pt x="1092" y="160"/>
                          <a:pt x="1091" y="154"/>
                          <a:pt x="1086" y="155"/>
                        </a:cubicBezTo>
                        <a:cubicBezTo>
                          <a:pt x="1085" y="155"/>
                          <a:pt x="1087" y="154"/>
                          <a:pt x="1085" y="152"/>
                        </a:cubicBezTo>
                        <a:cubicBezTo>
                          <a:pt x="1084" y="151"/>
                          <a:pt x="1078" y="147"/>
                          <a:pt x="1073" y="144"/>
                        </a:cubicBezTo>
                        <a:cubicBezTo>
                          <a:pt x="1067" y="140"/>
                          <a:pt x="1061" y="134"/>
                          <a:pt x="1057" y="136"/>
                        </a:cubicBezTo>
                        <a:cubicBezTo>
                          <a:pt x="1085" y="149"/>
                          <a:pt x="1097" y="174"/>
                          <a:pt x="1123" y="187"/>
                        </a:cubicBezTo>
                        <a:cubicBezTo>
                          <a:pt x="1117" y="178"/>
                          <a:pt x="1101" y="169"/>
                          <a:pt x="1094" y="161"/>
                        </a:cubicBezTo>
                        <a:close/>
                        <a:moveTo>
                          <a:pt x="1106" y="170"/>
                        </a:moveTo>
                        <a:cubicBezTo>
                          <a:pt x="1117" y="179"/>
                          <a:pt x="1131" y="191"/>
                          <a:pt x="1141" y="199"/>
                        </a:cubicBezTo>
                        <a:cubicBezTo>
                          <a:pt x="1131" y="188"/>
                          <a:pt x="1117" y="177"/>
                          <a:pt x="1106" y="170"/>
                        </a:cubicBezTo>
                        <a:close/>
                        <a:moveTo>
                          <a:pt x="1104" y="167"/>
                        </a:moveTo>
                        <a:cubicBezTo>
                          <a:pt x="1101" y="166"/>
                          <a:pt x="1098" y="160"/>
                          <a:pt x="1095" y="161"/>
                        </a:cubicBezTo>
                        <a:cubicBezTo>
                          <a:pt x="1098" y="162"/>
                          <a:pt x="1102" y="168"/>
                          <a:pt x="1104" y="167"/>
                        </a:cubicBezTo>
                        <a:close/>
                        <a:moveTo>
                          <a:pt x="83" y="155"/>
                        </a:moveTo>
                        <a:cubicBezTo>
                          <a:pt x="79" y="155"/>
                          <a:pt x="72" y="158"/>
                          <a:pt x="73" y="161"/>
                        </a:cubicBezTo>
                        <a:cubicBezTo>
                          <a:pt x="77" y="159"/>
                          <a:pt x="80" y="158"/>
                          <a:pt x="83" y="155"/>
                        </a:cubicBezTo>
                        <a:close/>
                        <a:moveTo>
                          <a:pt x="809" y="206"/>
                        </a:moveTo>
                        <a:cubicBezTo>
                          <a:pt x="813" y="211"/>
                          <a:pt x="830" y="215"/>
                          <a:pt x="837" y="211"/>
                        </a:cubicBezTo>
                        <a:cubicBezTo>
                          <a:pt x="831" y="207"/>
                          <a:pt x="816" y="205"/>
                          <a:pt x="809" y="206"/>
                        </a:cubicBezTo>
                        <a:close/>
                        <a:moveTo>
                          <a:pt x="1171" y="227"/>
                        </a:moveTo>
                        <a:cubicBezTo>
                          <a:pt x="1179" y="233"/>
                          <a:pt x="1189" y="244"/>
                          <a:pt x="1181" y="235"/>
                        </a:cubicBezTo>
                        <a:cubicBezTo>
                          <a:pt x="1178" y="232"/>
                          <a:pt x="1164" y="219"/>
                          <a:pt x="1158" y="214"/>
                        </a:cubicBezTo>
                        <a:cubicBezTo>
                          <a:pt x="1161" y="222"/>
                          <a:pt x="1166" y="223"/>
                          <a:pt x="1171" y="227"/>
                        </a:cubicBezTo>
                        <a:close/>
                        <a:moveTo>
                          <a:pt x="1211" y="269"/>
                        </a:moveTo>
                        <a:cubicBezTo>
                          <a:pt x="1212" y="270"/>
                          <a:pt x="1213" y="271"/>
                          <a:pt x="1214" y="272"/>
                        </a:cubicBezTo>
                        <a:cubicBezTo>
                          <a:pt x="1213" y="270"/>
                          <a:pt x="1212" y="270"/>
                          <a:pt x="1211" y="269"/>
                        </a:cubicBezTo>
                        <a:close/>
                        <a:moveTo>
                          <a:pt x="1214" y="273"/>
                        </a:moveTo>
                        <a:cubicBezTo>
                          <a:pt x="1211" y="273"/>
                          <a:pt x="1207" y="269"/>
                          <a:pt x="1206" y="271"/>
                        </a:cubicBezTo>
                        <a:cubicBezTo>
                          <a:pt x="1227" y="298"/>
                          <a:pt x="1246" y="326"/>
                          <a:pt x="1268" y="353"/>
                        </a:cubicBezTo>
                        <a:cubicBezTo>
                          <a:pt x="1272" y="352"/>
                          <a:pt x="1266" y="349"/>
                          <a:pt x="1269" y="350"/>
                        </a:cubicBezTo>
                        <a:cubicBezTo>
                          <a:pt x="1273" y="353"/>
                          <a:pt x="1277" y="361"/>
                          <a:pt x="1280" y="361"/>
                        </a:cubicBezTo>
                        <a:cubicBezTo>
                          <a:pt x="1264" y="329"/>
                          <a:pt x="1237" y="296"/>
                          <a:pt x="1214" y="272"/>
                        </a:cubicBezTo>
                        <a:cubicBezTo>
                          <a:pt x="1214" y="272"/>
                          <a:pt x="1214" y="272"/>
                          <a:pt x="1214" y="273"/>
                        </a:cubicBezTo>
                        <a:close/>
                        <a:moveTo>
                          <a:pt x="1428" y="780"/>
                        </a:moveTo>
                        <a:cubicBezTo>
                          <a:pt x="1426" y="739"/>
                          <a:pt x="1419" y="697"/>
                          <a:pt x="1410" y="658"/>
                        </a:cubicBezTo>
                        <a:cubicBezTo>
                          <a:pt x="1385" y="546"/>
                          <a:pt x="1341" y="445"/>
                          <a:pt x="1288" y="369"/>
                        </a:cubicBezTo>
                        <a:cubicBezTo>
                          <a:pt x="1288" y="370"/>
                          <a:pt x="1288" y="371"/>
                          <a:pt x="1289" y="372"/>
                        </a:cubicBezTo>
                        <a:cubicBezTo>
                          <a:pt x="1285" y="372"/>
                          <a:pt x="1285" y="368"/>
                          <a:pt x="1283" y="367"/>
                        </a:cubicBezTo>
                        <a:cubicBezTo>
                          <a:pt x="1289" y="378"/>
                          <a:pt x="1294" y="388"/>
                          <a:pt x="1298" y="401"/>
                        </a:cubicBezTo>
                        <a:cubicBezTo>
                          <a:pt x="1306" y="427"/>
                          <a:pt x="1327" y="450"/>
                          <a:pt x="1328" y="474"/>
                        </a:cubicBezTo>
                        <a:cubicBezTo>
                          <a:pt x="1328" y="478"/>
                          <a:pt x="1327" y="480"/>
                          <a:pt x="1327" y="483"/>
                        </a:cubicBezTo>
                        <a:cubicBezTo>
                          <a:pt x="1328" y="490"/>
                          <a:pt x="1335" y="498"/>
                          <a:pt x="1331" y="506"/>
                        </a:cubicBezTo>
                        <a:cubicBezTo>
                          <a:pt x="1338" y="519"/>
                          <a:pt x="1338" y="530"/>
                          <a:pt x="1340" y="546"/>
                        </a:cubicBezTo>
                        <a:cubicBezTo>
                          <a:pt x="1342" y="554"/>
                          <a:pt x="1345" y="561"/>
                          <a:pt x="1346" y="568"/>
                        </a:cubicBezTo>
                        <a:cubicBezTo>
                          <a:pt x="1346" y="569"/>
                          <a:pt x="1345" y="572"/>
                          <a:pt x="1345" y="573"/>
                        </a:cubicBezTo>
                        <a:cubicBezTo>
                          <a:pt x="1346" y="582"/>
                          <a:pt x="1353" y="591"/>
                          <a:pt x="1357" y="600"/>
                        </a:cubicBezTo>
                        <a:cubicBezTo>
                          <a:pt x="1359" y="606"/>
                          <a:pt x="1358" y="611"/>
                          <a:pt x="1360" y="616"/>
                        </a:cubicBezTo>
                        <a:cubicBezTo>
                          <a:pt x="1363" y="626"/>
                          <a:pt x="1369" y="633"/>
                          <a:pt x="1370" y="646"/>
                        </a:cubicBezTo>
                        <a:cubicBezTo>
                          <a:pt x="1371" y="656"/>
                          <a:pt x="1373" y="664"/>
                          <a:pt x="1374" y="673"/>
                        </a:cubicBezTo>
                        <a:cubicBezTo>
                          <a:pt x="1374" y="678"/>
                          <a:pt x="1372" y="683"/>
                          <a:pt x="1373" y="689"/>
                        </a:cubicBezTo>
                        <a:cubicBezTo>
                          <a:pt x="1374" y="695"/>
                          <a:pt x="1380" y="702"/>
                          <a:pt x="1381" y="710"/>
                        </a:cubicBezTo>
                        <a:cubicBezTo>
                          <a:pt x="1382" y="716"/>
                          <a:pt x="1380" y="722"/>
                          <a:pt x="1383" y="727"/>
                        </a:cubicBezTo>
                        <a:cubicBezTo>
                          <a:pt x="1384" y="730"/>
                          <a:pt x="1389" y="730"/>
                          <a:pt x="1386" y="735"/>
                        </a:cubicBezTo>
                        <a:cubicBezTo>
                          <a:pt x="1388" y="736"/>
                          <a:pt x="1390" y="732"/>
                          <a:pt x="1390" y="735"/>
                        </a:cubicBezTo>
                        <a:cubicBezTo>
                          <a:pt x="1392" y="747"/>
                          <a:pt x="1402" y="757"/>
                          <a:pt x="1405" y="769"/>
                        </a:cubicBezTo>
                        <a:cubicBezTo>
                          <a:pt x="1406" y="773"/>
                          <a:pt x="1405" y="778"/>
                          <a:pt x="1406" y="782"/>
                        </a:cubicBezTo>
                        <a:cubicBezTo>
                          <a:pt x="1408" y="793"/>
                          <a:pt x="1415" y="800"/>
                          <a:pt x="1418" y="810"/>
                        </a:cubicBezTo>
                        <a:cubicBezTo>
                          <a:pt x="1420" y="816"/>
                          <a:pt x="1419" y="823"/>
                          <a:pt x="1425" y="828"/>
                        </a:cubicBezTo>
                        <a:cubicBezTo>
                          <a:pt x="1427" y="811"/>
                          <a:pt x="1428" y="797"/>
                          <a:pt x="1428" y="780"/>
                        </a:cubicBezTo>
                        <a:close/>
                        <a:moveTo>
                          <a:pt x="1288" y="369"/>
                        </a:moveTo>
                        <a:cubicBezTo>
                          <a:pt x="1287" y="368"/>
                          <a:pt x="1287" y="367"/>
                          <a:pt x="1286" y="366"/>
                        </a:cubicBezTo>
                        <a:cubicBezTo>
                          <a:pt x="1286" y="367"/>
                          <a:pt x="1287" y="368"/>
                          <a:pt x="1288" y="369"/>
                        </a:cubicBezTo>
                        <a:close/>
                        <a:moveTo>
                          <a:pt x="672" y="16"/>
                        </a:moveTo>
                        <a:cubicBezTo>
                          <a:pt x="687" y="14"/>
                          <a:pt x="699" y="20"/>
                          <a:pt x="710" y="15"/>
                        </a:cubicBezTo>
                        <a:cubicBezTo>
                          <a:pt x="708" y="14"/>
                          <a:pt x="704" y="16"/>
                          <a:pt x="704" y="14"/>
                        </a:cubicBezTo>
                        <a:cubicBezTo>
                          <a:pt x="709" y="15"/>
                          <a:pt x="709" y="11"/>
                          <a:pt x="713" y="12"/>
                        </a:cubicBezTo>
                        <a:cubicBezTo>
                          <a:pt x="715" y="8"/>
                          <a:pt x="709" y="11"/>
                          <a:pt x="710" y="9"/>
                        </a:cubicBezTo>
                        <a:cubicBezTo>
                          <a:pt x="718" y="9"/>
                          <a:pt x="722" y="5"/>
                          <a:pt x="728" y="3"/>
                        </a:cubicBezTo>
                        <a:cubicBezTo>
                          <a:pt x="710" y="1"/>
                          <a:pt x="689" y="0"/>
                          <a:pt x="671" y="2"/>
                        </a:cubicBezTo>
                        <a:cubicBezTo>
                          <a:pt x="673" y="2"/>
                          <a:pt x="676" y="4"/>
                          <a:pt x="674" y="5"/>
                        </a:cubicBezTo>
                        <a:cubicBezTo>
                          <a:pt x="668" y="2"/>
                          <a:pt x="660" y="2"/>
                          <a:pt x="655" y="6"/>
                        </a:cubicBezTo>
                        <a:cubicBezTo>
                          <a:pt x="661" y="11"/>
                          <a:pt x="673" y="8"/>
                          <a:pt x="678" y="14"/>
                        </a:cubicBezTo>
                        <a:cubicBezTo>
                          <a:pt x="675" y="14"/>
                          <a:pt x="672" y="13"/>
                          <a:pt x="672" y="16"/>
                        </a:cubicBezTo>
                        <a:close/>
                        <a:moveTo>
                          <a:pt x="678" y="11"/>
                        </a:moveTo>
                        <a:cubicBezTo>
                          <a:pt x="679" y="9"/>
                          <a:pt x="684" y="12"/>
                          <a:pt x="687" y="12"/>
                        </a:cubicBezTo>
                        <a:cubicBezTo>
                          <a:pt x="685" y="14"/>
                          <a:pt x="680" y="11"/>
                          <a:pt x="678" y="11"/>
                        </a:cubicBezTo>
                        <a:close/>
                        <a:moveTo>
                          <a:pt x="676" y="5"/>
                        </a:moveTo>
                        <a:cubicBezTo>
                          <a:pt x="678" y="4"/>
                          <a:pt x="681" y="3"/>
                          <a:pt x="685" y="3"/>
                        </a:cubicBezTo>
                        <a:cubicBezTo>
                          <a:pt x="684" y="5"/>
                          <a:pt x="681" y="4"/>
                          <a:pt x="682" y="7"/>
                        </a:cubicBezTo>
                        <a:cubicBezTo>
                          <a:pt x="679" y="7"/>
                          <a:pt x="680" y="4"/>
                          <a:pt x="676" y="5"/>
                        </a:cubicBezTo>
                        <a:close/>
                        <a:moveTo>
                          <a:pt x="617" y="16"/>
                        </a:moveTo>
                        <a:cubicBezTo>
                          <a:pt x="614" y="13"/>
                          <a:pt x="609" y="18"/>
                          <a:pt x="610" y="13"/>
                        </a:cubicBezTo>
                        <a:cubicBezTo>
                          <a:pt x="607" y="12"/>
                          <a:pt x="606" y="14"/>
                          <a:pt x="602" y="14"/>
                        </a:cubicBezTo>
                        <a:cubicBezTo>
                          <a:pt x="602" y="16"/>
                          <a:pt x="603" y="16"/>
                          <a:pt x="604" y="17"/>
                        </a:cubicBezTo>
                        <a:cubicBezTo>
                          <a:pt x="595" y="19"/>
                          <a:pt x="595" y="13"/>
                          <a:pt x="588" y="12"/>
                        </a:cubicBezTo>
                        <a:cubicBezTo>
                          <a:pt x="585" y="15"/>
                          <a:pt x="572" y="16"/>
                          <a:pt x="567" y="19"/>
                        </a:cubicBezTo>
                        <a:cubicBezTo>
                          <a:pt x="582" y="23"/>
                          <a:pt x="603" y="22"/>
                          <a:pt x="617" y="16"/>
                        </a:cubicBezTo>
                        <a:close/>
                        <a:moveTo>
                          <a:pt x="508" y="34"/>
                        </a:moveTo>
                        <a:cubicBezTo>
                          <a:pt x="522" y="34"/>
                          <a:pt x="533" y="27"/>
                          <a:pt x="545" y="29"/>
                        </a:cubicBezTo>
                        <a:cubicBezTo>
                          <a:pt x="537" y="29"/>
                          <a:pt x="533" y="33"/>
                          <a:pt x="529" y="38"/>
                        </a:cubicBezTo>
                        <a:cubicBezTo>
                          <a:pt x="530" y="38"/>
                          <a:pt x="532" y="37"/>
                          <a:pt x="532" y="39"/>
                        </a:cubicBezTo>
                        <a:cubicBezTo>
                          <a:pt x="530" y="41"/>
                          <a:pt x="524" y="38"/>
                          <a:pt x="523" y="42"/>
                        </a:cubicBezTo>
                        <a:cubicBezTo>
                          <a:pt x="524" y="45"/>
                          <a:pt x="529" y="42"/>
                          <a:pt x="528" y="45"/>
                        </a:cubicBezTo>
                        <a:cubicBezTo>
                          <a:pt x="526" y="45"/>
                          <a:pt x="525" y="47"/>
                          <a:pt x="526" y="48"/>
                        </a:cubicBezTo>
                        <a:cubicBezTo>
                          <a:pt x="542" y="50"/>
                          <a:pt x="555" y="43"/>
                          <a:pt x="569" y="45"/>
                        </a:cubicBezTo>
                        <a:cubicBezTo>
                          <a:pt x="575" y="46"/>
                          <a:pt x="580" y="52"/>
                          <a:pt x="588" y="49"/>
                        </a:cubicBezTo>
                        <a:cubicBezTo>
                          <a:pt x="589" y="46"/>
                          <a:pt x="585" y="48"/>
                          <a:pt x="586" y="45"/>
                        </a:cubicBezTo>
                        <a:cubicBezTo>
                          <a:pt x="593" y="44"/>
                          <a:pt x="602" y="46"/>
                          <a:pt x="607" y="42"/>
                        </a:cubicBezTo>
                        <a:cubicBezTo>
                          <a:pt x="605" y="38"/>
                          <a:pt x="596" y="40"/>
                          <a:pt x="593" y="37"/>
                        </a:cubicBezTo>
                        <a:cubicBezTo>
                          <a:pt x="595" y="37"/>
                          <a:pt x="595" y="35"/>
                          <a:pt x="597" y="35"/>
                        </a:cubicBezTo>
                        <a:cubicBezTo>
                          <a:pt x="597" y="21"/>
                          <a:pt x="585" y="26"/>
                          <a:pt x="579" y="31"/>
                        </a:cubicBezTo>
                        <a:cubicBezTo>
                          <a:pt x="579" y="29"/>
                          <a:pt x="581" y="28"/>
                          <a:pt x="579" y="26"/>
                        </a:cubicBezTo>
                        <a:cubicBezTo>
                          <a:pt x="568" y="31"/>
                          <a:pt x="561" y="23"/>
                          <a:pt x="554" y="21"/>
                        </a:cubicBezTo>
                        <a:cubicBezTo>
                          <a:pt x="545" y="20"/>
                          <a:pt x="537" y="22"/>
                          <a:pt x="524" y="21"/>
                        </a:cubicBezTo>
                        <a:cubicBezTo>
                          <a:pt x="523" y="25"/>
                          <a:pt x="529" y="22"/>
                          <a:pt x="527" y="25"/>
                        </a:cubicBezTo>
                        <a:cubicBezTo>
                          <a:pt x="518" y="24"/>
                          <a:pt x="512" y="27"/>
                          <a:pt x="507" y="31"/>
                        </a:cubicBezTo>
                        <a:cubicBezTo>
                          <a:pt x="510" y="30"/>
                          <a:pt x="509" y="33"/>
                          <a:pt x="508" y="34"/>
                        </a:cubicBezTo>
                        <a:close/>
                        <a:moveTo>
                          <a:pt x="556" y="26"/>
                        </a:moveTo>
                        <a:cubicBezTo>
                          <a:pt x="554" y="28"/>
                          <a:pt x="550" y="28"/>
                          <a:pt x="546" y="28"/>
                        </a:cubicBezTo>
                        <a:cubicBezTo>
                          <a:pt x="549" y="27"/>
                          <a:pt x="552" y="26"/>
                          <a:pt x="556" y="2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de-DE" dirty="0"/>
                  </a:p>
                </p:txBody>
              </p:sp>
            </p:grpSp>
          </p:grpSp>
        </p:grpSp>
        <p:sp>
          <p:nvSpPr>
            <p:cNvPr id="49" name="TextBox 48"/>
            <p:cNvSpPr txBox="1"/>
            <p:nvPr/>
          </p:nvSpPr>
          <p:spPr>
            <a:xfrm>
              <a:off x="914400" y="1200150"/>
              <a:ext cx="1447800" cy="2092881"/>
            </a:xfrm>
            <a:prstGeom prst="rect">
              <a:avLst/>
            </a:prstGeom>
            <a:noFill/>
          </p:spPr>
          <p:txBody>
            <a:bodyPr wrap="square" numCol="1" rtlCol="0">
              <a:noAutofit/>
            </a:bodyPr>
            <a:lstStyle/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CANADA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UNITED STATES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MEXICO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HONDURAS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BELIZE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COSTA RICA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GUATEMALA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PANAMA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EL SALVADOR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VENEZUELA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COLOMBIA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BRAZIL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CHILE</a:t>
              </a:r>
            </a:p>
            <a:p>
              <a:pPr algn="r"/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ARGENTINA</a:t>
              </a:r>
            </a:p>
            <a:p>
              <a:pPr algn="r"/>
              <a:endPara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162800" y="1047750"/>
              <a:ext cx="1447800" cy="2743200"/>
            </a:xfrm>
            <a:prstGeom prst="rect">
              <a:avLst/>
            </a:prstGeom>
            <a:noFill/>
          </p:spPr>
          <p:txBody>
            <a:bodyPr wrap="square" numCol="1" rtlCol="0">
              <a:noAutofit/>
            </a:bodyPr>
            <a:lstStyle/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RUSSIA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SWEDEN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ENGLAND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GERMANY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POLAND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FRANCE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SPAIN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ITALY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TURKEY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SOUTH AFRICA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KOREA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CHINA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JAPAN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INDIA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TAIWAN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AUSTRALIA</a:t>
              </a:r>
            </a:p>
            <a:p>
              <a:r>
                <a:rPr lang="en-US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NEW ZEALAND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3238500" y="12954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3073400" y="14605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2876550" y="18097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3244850" y="21844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222750" y="26035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3588034" y="22669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3905250" y="30289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746750" y="13779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5010150" y="17272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5702300" y="17970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5340350" y="15303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6686550" y="222885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6972300" y="21082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6851650" y="256540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5557571" y="3105590"/>
              <a:ext cx="165100" cy="165100"/>
            </a:xfrm>
            <a:prstGeom prst="ellipse">
              <a:avLst/>
            </a:prstGeom>
            <a:solidFill>
              <a:srgbClr val="D62A2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9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46" y="4741487"/>
            <a:ext cx="1846722" cy="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SOME OF OUR BUSINESS PARTNERS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48" name="47 Grupo"/>
          <p:cNvGrpSpPr/>
          <p:nvPr/>
        </p:nvGrpSpPr>
        <p:grpSpPr>
          <a:xfrm>
            <a:off x="2669045" y="1887050"/>
            <a:ext cx="1006436" cy="1011108"/>
            <a:chOff x="4004572" y="2124240"/>
            <a:chExt cx="1006436" cy="1011108"/>
          </a:xfrm>
        </p:grpSpPr>
        <p:pic>
          <p:nvPicPr>
            <p:cNvPr id="49" name="Imagen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4572" y="2124240"/>
              <a:ext cx="1006436" cy="789046"/>
            </a:xfrm>
            <a:prstGeom prst="rect">
              <a:avLst/>
            </a:prstGeom>
          </p:spPr>
        </p:pic>
        <p:sp>
          <p:nvSpPr>
            <p:cNvPr id="50" name="TextBox 18"/>
            <p:cNvSpPr txBox="1"/>
            <p:nvPr/>
          </p:nvSpPr>
          <p:spPr>
            <a:xfrm>
              <a:off x="4075621" y="2950682"/>
              <a:ext cx="864339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UNITED KINGDOM</a:t>
              </a:r>
            </a:p>
          </p:txBody>
        </p:sp>
      </p:grpSp>
      <p:grpSp>
        <p:nvGrpSpPr>
          <p:cNvPr id="51" name="50 Grupo"/>
          <p:cNvGrpSpPr/>
          <p:nvPr/>
        </p:nvGrpSpPr>
        <p:grpSpPr>
          <a:xfrm>
            <a:off x="6681174" y="1063229"/>
            <a:ext cx="1524289" cy="662626"/>
            <a:chOff x="4350959" y="1063229"/>
            <a:chExt cx="1524289" cy="662626"/>
          </a:xfrm>
        </p:grpSpPr>
        <p:pic>
          <p:nvPicPr>
            <p:cNvPr id="54" name="Imagen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0959" y="1063229"/>
              <a:ext cx="1524289" cy="467742"/>
            </a:xfrm>
            <a:prstGeom prst="rect">
              <a:avLst/>
            </a:prstGeom>
          </p:spPr>
        </p:pic>
        <p:sp>
          <p:nvSpPr>
            <p:cNvPr id="65" name="TextBox 24"/>
            <p:cNvSpPr txBox="1"/>
            <p:nvPr/>
          </p:nvSpPr>
          <p:spPr>
            <a:xfrm>
              <a:off x="4722950" y="1541189"/>
              <a:ext cx="78030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UNITED STATES</a:t>
              </a:r>
            </a:p>
          </p:txBody>
        </p:sp>
      </p:grpSp>
      <p:grpSp>
        <p:nvGrpSpPr>
          <p:cNvPr id="66" name="65 Grupo"/>
          <p:cNvGrpSpPr/>
          <p:nvPr/>
        </p:nvGrpSpPr>
        <p:grpSpPr>
          <a:xfrm>
            <a:off x="6867254" y="2006895"/>
            <a:ext cx="1152128" cy="771419"/>
            <a:chOff x="7030309" y="2010147"/>
            <a:chExt cx="1152128" cy="771419"/>
          </a:xfrm>
        </p:grpSpPr>
        <p:pic>
          <p:nvPicPr>
            <p:cNvPr id="67" name="Imagen 17"/>
            <p:cNvPicPr>
              <a:picLocks noChangeAspect="1"/>
            </p:cNvPicPr>
            <p:nvPr/>
          </p:nvPicPr>
          <p:blipFill rotWithShape="1">
            <a:blip r:embed="rId4"/>
            <a:srcRect l="6249" t="10030" r="10543"/>
            <a:stretch/>
          </p:blipFill>
          <p:spPr>
            <a:xfrm>
              <a:off x="7030309" y="2010147"/>
              <a:ext cx="1152128" cy="565486"/>
            </a:xfrm>
            <a:prstGeom prst="rect">
              <a:avLst/>
            </a:prstGeom>
          </p:spPr>
        </p:pic>
        <p:sp>
          <p:nvSpPr>
            <p:cNvPr id="68" name="TextBox 34"/>
            <p:cNvSpPr txBox="1"/>
            <p:nvPr/>
          </p:nvSpPr>
          <p:spPr>
            <a:xfrm>
              <a:off x="7411448" y="2596900"/>
              <a:ext cx="389850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ITALY</a:t>
              </a:r>
            </a:p>
          </p:txBody>
        </p:sp>
      </p:grpSp>
      <p:grpSp>
        <p:nvGrpSpPr>
          <p:cNvPr id="69" name="68 Grupo"/>
          <p:cNvGrpSpPr/>
          <p:nvPr/>
        </p:nvGrpSpPr>
        <p:grpSpPr>
          <a:xfrm>
            <a:off x="838200" y="2001929"/>
            <a:ext cx="1299941" cy="781351"/>
            <a:chOff x="838200" y="1864625"/>
            <a:chExt cx="1299941" cy="781351"/>
          </a:xfrm>
        </p:grpSpPr>
        <p:pic>
          <p:nvPicPr>
            <p:cNvPr id="70" name="Imagen 19" descr="glogo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97"/>
            <a:stretch/>
          </p:blipFill>
          <p:spPr>
            <a:xfrm>
              <a:off x="838200" y="1864625"/>
              <a:ext cx="1299941" cy="763356"/>
            </a:xfrm>
            <a:prstGeom prst="rect">
              <a:avLst/>
            </a:prstGeom>
          </p:spPr>
        </p:pic>
        <p:sp>
          <p:nvSpPr>
            <p:cNvPr id="71" name="TextBox 35"/>
            <p:cNvSpPr txBox="1"/>
            <p:nvPr/>
          </p:nvSpPr>
          <p:spPr>
            <a:xfrm>
              <a:off x="1202012" y="2461310"/>
              <a:ext cx="57231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defPPr>
                <a:defRPr lang="en-US"/>
              </a:defPPr>
              <a:lvl1pPr>
                <a:defRPr sz="70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defRPr>
              </a:lvl1pPr>
            </a:lstStyle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GERMANY</a:t>
              </a:r>
            </a:p>
          </p:txBody>
        </p:sp>
      </p:grpSp>
      <p:grpSp>
        <p:nvGrpSpPr>
          <p:cNvPr id="72" name="71 Grupo"/>
          <p:cNvGrpSpPr/>
          <p:nvPr/>
        </p:nvGrpSpPr>
        <p:grpSpPr>
          <a:xfrm>
            <a:off x="5556766" y="1916589"/>
            <a:ext cx="717189" cy="952031"/>
            <a:chOff x="5556766" y="1764424"/>
            <a:chExt cx="717189" cy="952031"/>
          </a:xfrm>
        </p:grpSpPr>
        <p:pic>
          <p:nvPicPr>
            <p:cNvPr id="73" name="Imagen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6766" y="1764424"/>
              <a:ext cx="717189" cy="725589"/>
            </a:xfrm>
            <a:prstGeom prst="rect">
              <a:avLst/>
            </a:prstGeom>
          </p:spPr>
        </p:pic>
        <p:sp>
          <p:nvSpPr>
            <p:cNvPr id="74" name="TextBox 36"/>
            <p:cNvSpPr txBox="1"/>
            <p:nvPr/>
          </p:nvSpPr>
          <p:spPr>
            <a:xfrm>
              <a:off x="5662727" y="2531789"/>
              <a:ext cx="50526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FRANCE</a:t>
              </a:r>
            </a:p>
          </p:txBody>
        </p:sp>
      </p:grpSp>
      <p:grpSp>
        <p:nvGrpSpPr>
          <p:cNvPr id="75" name="74 Grupo"/>
          <p:cNvGrpSpPr/>
          <p:nvPr/>
        </p:nvGrpSpPr>
        <p:grpSpPr>
          <a:xfrm>
            <a:off x="845617" y="4326536"/>
            <a:ext cx="1623504" cy="482188"/>
            <a:chOff x="5292080" y="2891522"/>
            <a:chExt cx="1623504" cy="482188"/>
          </a:xfrm>
        </p:grpSpPr>
        <p:pic>
          <p:nvPicPr>
            <p:cNvPr id="76" name="Imagen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92080" y="2891522"/>
              <a:ext cx="1623504" cy="230720"/>
            </a:xfrm>
            <a:prstGeom prst="rect">
              <a:avLst/>
            </a:prstGeom>
          </p:spPr>
        </p:pic>
        <p:sp>
          <p:nvSpPr>
            <p:cNvPr id="77" name="TextBox 37"/>
            <p:cNvSpPr txBox="1"/>
            <p:nvPr/>
          </p:nvSpPr>
          <p:spPr>
            <a:xfrm>
              <a:off x="5856146" y="3189044"/>
              <a:ext cx="495373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TURKEY</a:t>
              </a:r>
            </a:p>
          </p:txBody>
        </p:sp>
      </p:grpSp>
      <p:grpSp>
        <p:nvGrpSpPr>
          <p:cNvPr id="78" name="77 Grupo"/>
          <p:cNvGrpSpPr/>
          <p:nvPr/>
        </p:nvGrpSpPr>
        <p:grpSpPr>
          <a:xfrm>
            <a:off x="3041483" y="3229826"/>
            <a:ext cx="1190914" cy="721568"/>
            <a:chOff x="2240550" y="2625393"/>
            <a:chExt cx="1190914" cy="721568"/>
          </a:xfrm>
        </p:grpSpPr>
        <p:pic>
          <p:nvPicPr>
            <p:cNvPr id="79" name="Imagen 25" descr="b3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0" t="13701" r="2690"/>
            <a:stretch/>
          </p:blipFill>
          <p:spPr>
            <a:xfrm>
              <a:off x="2240550" y="2625393"/>
              <a:ext cx="1190914" cy="622500"/>
            </a:xfrm>
            <a:prstGeom prst="rect">
              <a:avLst/>
            </a:prstGeom>
          </p:spPr>
        </p:pic>
        <p:sp>
          <p:nvSpPr>
            <p:cNvPr id="80" name="TextBox 38"/>
            <p:cNvSpPr txBox="1"/>
            <p:nvPr/>
          </p:nvSpPr>
          <p:spPr>
            <a:xfrm>
              <a:off x="2609022" y="3162295"/>
              <a:ext cx="453970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KOREA</a:t>
              </a:r>
            </a:p>
          </p:txBody>
        </p:sp>
      </p:grpSp>
      <p:grpSp>
        <p:nvGrpSpPr>
          <p:cNvPr id="81" name="80 Grupo"/>
          <p:cNvGrpSpPr/>
          <p:nvPr/>
        </p:nvGrpSpPr>
        <p:grpSpPr>
          <a:xfrm>
            <a:off x="4625684" y="4350235"/>
            <a:ext cx="1026436" cy="434790"/>
            <a:chOff x="558801" y="3957914"/>
            <a:chExt cx="1026436" cy="434790"/>
          </a:xfrm>
        </p:grpSpPr>
        <p:pic>
          <p:nvPicPr>
            <p:cNvPr id="82" name="Imagen 32" descr="Screen Shot 2012-10-23 at 1.53.26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1" y="3957914"/>
              <a:ext cx="1026436" cy="179142"/>
            </a:xfrm>
            <a:prstGeom prst="rect">
              <a:avLst/>
            </a:prstGeom>
          </p:spPr>
        </p:pic>
        <p:sp>
          <p:nvSpPr>
            <p:cNvPr id="83" name="TextBox 39"/>
            <p:cNvSpPr txBox="1"/>
            <p:nvPr/>
          </p:nvSpPr>
          <p:spPr>
            <a:xfrm>
              <a:off x="857858" y="4208038"/>
              <a:ext cx="428322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CHINA</a:t>
              </a:r>
            </a:p>
          </p:txBody>
        </p:sp>
      </p:grpSp>
      <p:grpSp>
        <p:nvGrpSpPr>
          <p:cNvPr id="84" name="83 Grupo"/>
          <p:cNvGrpSpPr/>
          <p:nvPr/>
        </p:nvGrpSpPr>
        <p:grpSpPr>
          <a:xfrm>
            <a:off x="431540" y="3163633"/>
            <a:ext cx="1019631" cy="853955"/>
            <a:chOff x="2240549" y="3538749"/>
            <a:chExt cx="1019631" cy="853955"/>
          </a:xfrm>
        </p:grpSpPr>
        <p:pic>
          <p:nvPicPr>
            <p:cNvPr id="85" name="Imagen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40549" y="3538749"/>
              <a:ext cx="1019631" cy="552300"/>
            </a:xfrm>
            <a:prstGeom prst="rect">
              <a:avLst/>
            </a:prstGeom>
          </p:spPr>
        </p:pic>
        <p:sp>
          <p:nvSpPr>
            <p:cNvPr id="86" name="TextBox 40"/>
            <p:cNvSpPr txBox="1"/>
            <p:nvPr/>
          </p:nvSpPr>
          <p:spPr>
            <a:xfrm>
              <a:off x="2499822" y="4208038"/>
              <a:ext cx="501084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POLAND</a:t>
              </a:r>
            </a:p>
          </p:txBody>
        </p:sp>
      </p:grpSp>
      <p:grpSp>
        <p:nvGrpSpPr>
          <p:cNvPr id="87" name="86 Grupo"/>
          <p:cNvGrpSpPr/>
          <p:nvPr/>
        </p:nvGrpSpPr>
        <p:grpSpPr>
          <a:xfrm>
            <a:off x="4483921" y="3224465"/>
            <a:ext cx="1813457" cy="732290"/>
            <a:chOff x="5336295" y="3660414"/>
            <a:chExt cx="1813457" cy="732290"/>
          </a:xfrm>
        </p:grpSpPr>
        <p:pic>
          <p:nvPicPr>
            <p:cNvPr id="88" name="Imagen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36295" y="3660414"/>
              <a:ext cx="1813457" cy="480566"/>
            </a:xfrm>
            <a:prstGeom prst="rect">
              <a:avLst/>
            </a:prstGeom>
          </p:spPr>
        </p:pic>
        <p:sp>
          <p:nvSpPr>
            <p:cNvPr id="89" name="TextBox 42"/>
            <p:cNvSpPr txBox="1"/>
            <p:nvPr/>
          </p:nvSpPr>
          <p:spPr>
            <a:xfrm>
              <a:off x="5919858" y="4208038"/>
              <a:ext cx="646331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COSTA RICA</a:t>
              </a:r>
            </a:p>
          </p:txBody>
        </p:sp>
      </p:grpSp>
      <p:grpSp>
        <p:nvGrpSpPr>
          <p:cNvPr id="90" name="89 Grupo"/>
          <p:cNvGrpSpPr/>
          <p:nvPr/>
        </p:nvGrpSpPr>
        <p:grpSpPr>
          <a:xfrm>
            <a:off x="1803467" y="3217142"/>
            <a:ext cx="964202" cy="746936"/>
            <a:chOff x="3761713" y="3421431"/>
            <a:chExt cx="964202" cy="746936"/>
          </a:xfrm>
        </p:grpSpPr>
        <p:pic>
          <p:nvPicPr>
            <p:cNvPr id="91" name="Imagen 30"/>
            <p:cNvPicPr>
              <a:picLocks noChangeAspect="1"/>
            </p:cNvPicPr>
            <p:nvPr/>
          </p:nvPicPr>
          <p:blipFill rotWithShape="1">
            <a:blip r:embed="rId12"/>
            <a:srcRect t="21735" b="15231"/>
            <a:stretch/>
          </p:blipFill>
          <p:spPr>
            <a:xfrm>
              <a:off x="3761713" y="3421431"/>
              <a:ext cx="964202" cy="607772"/>
            </a:xfrm>
            <a:prstGeom prst="rect">
              <a:avLst/>
            </a:prstGeom>
          </p:spPr>
        </p:pic>
        <p:sp>
          <p:nvSpPr>
            <p:cNvPr id="92" name="TextBox 44"/>
            <p:cNvSpPr txBox="1"/>
            <p:nvPr/>
          </p:nvSpPr>
          <p:spPr>
            <a:xfrm>
              <a:off x="3862941" y="3983701"/>
              <a:ext cx="76174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NETHERLANDS</a:t>
              </a:r>
            </a:p>
          </p:txBody>
        </p:sp>
      </p:grpSp>
      <p:grpSp>
        <p:nvGrpSpPr>
          <p:cNvPr id="93" name="92 Grupo"/>
          <p:cNvGrpSpPr/>
          <p:nvPr/>
        </p:nvGrpSpPr>
        <p:grpSpPr>
          <a:xfrm>
            <a:off x="2831765" y="4297089"/>
            <a:ext cx="1245180" cy="541082"/>
            <a:chOff x="556262" y="3060718"/>
            <a:chExt cx="1245180" cy="541082"/>
          </a:xfrm>
        </p:grpSpPr>
        <p:sp>
          <p:nvSpPr>
            <p:cNvPr id="94" name="TextBox 43"/>
            <p:cNvSpPr txBox="1"/>
            <p:nvPr/>
          </p:nvSpPr>
          <p:spPr>
            <a:xfrm>
              <a:off x="842863" y="3417134"/>
              <a:ext cx="671979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HONG KONG</a:t>
              </a:r>
            </a:p>
          </p:txBody>
        </p:sp>
        <p:sp>
          <p:nvSpPr>
            <p:cNvPr id="95" name="CuadroTexto 12"/>
            <p:cNvSpPr txBox="1"/>
            <p:nvPr/>
          </p:nvSpPr>
          <p:spPr>
            <a:xfrm>
              <a:off x="556262" y="3060718"/>
              <a:ext cx="124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kern="800" spc="-50" dirty="0">
                  <a:solidFill>
                    <a:srgbClr val="3A4FAF"/>
                  </a:solidFill>
                  <a:latin typeface="Helvetica"/>
                  <a:cs typeface="Helvetica"/>
                </a:rPr>
                <a:t>UNISPED LOGISTICS</a:t>
              </a:r>
            </a:p>
            <a:p>
              <a:pPr algn="ctr"/>
              <a:r>
                <a:rPr lang="es-ES" sz="900" b="1" kern="800" spc="-50" dirty="0">
                  <a:solidFill>
                    <a:srgbClr val="3A4FAF"/>
                  </a:solidFill>
                  <a:latin typeface="Helvetica"/>
                  <a:cs typeface="Helvetica"/>
                </a:rPr>
                <a:t>HONGKONG LTD</a:t>
              </a:r>
            </a:p>
          </p:txBody>
        </p:sp>
      </p:grpSp>
      <p:grpSp>
        <p:nvGrpSpPr>
          <p:cNvPr id="96" name="95 Grupo"/>
          <p:cNvGrpSpPr/>
          <p:nvPr/>
        </p:nvGrpSpPr>
        <p:grpSpPr>
          <a:xfrm>
            <a:off x="4289995" y="1919215"/>
            <a:ext cx="611228" cy="946778"/>
            <a:chOff x="7686766" y="3142597"/>
            <a:chExt cx="611228" cy="946778"/>
          </a:xfrm>
        </p:grpSpPr>
        <p:sp>
          <p:nvSpPr>
            <p:cNvPr id="97" name="TextBox 41"/>
            <p:cNvSpPr txBox="1"/>
            <p:nvPr/>
          </p:nvSpPr>
          <p:spPr>
            <a:xfrm>
              <a:off x="7774389" y="3904709"/>
              <a:ext cx="420308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 smtClean="0">
                  <a:solidFill>
                    <a:srgbClr val="FFFFFF"/>
                  </a:solidFill>
                  <a:latin typeface="Arial"/>
                  <a:cs typeface="Arial"/>
                </a:rPr>
                <a:t>DUBAI</a:t>
              </a:r>
              <a:endParaRPr lang="en-US" sz="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98" name="Picture 2" descr="C:\D mio\EXPOLOGISTICS\FORMATOS\Imagen1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6766" y="3142597"/>
              <a:ext cx="611228" cy="70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98 Grupo"/>
          <p:cNvGrpSpPr/>
          <p:nvPr/>
        </p:nvGrpSpPr>
        <p:grpSpPr>
          <a:xfrm>
            <a:off x="4304718" y="1079807"/>
            <a:ext cx="1977472" cy="629471"/>
            <a:chOff x="2271444" y="1625830"/>
            <a:chExt cx="1977472" cy="629471"/>
          </a:xfrm>
        </p:grpSpPr>
        <p:sp>
          <p:nvSpPr>
            <p:cNvPr id="100" name="TextBox 31"/>
            <p:cNvSpPr txBox="1"/>
            <p:nvPr/>
          </p:nvSpPr>
          <p:spPr>
            <a:xfrm>
              <a:off x="2870027" y="2070635"/>
              <a:ext cx="78030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defPPr>
                <a:defRPr lang="en-US"/>
              </a:defPPr>
              <a:lvl1pPr>
                <a:defRPr sz="70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defRPr>
              </a:lvl1pPr>
            </a:lstStyle>
            <a:p>
              <a:r>
                <a:rPr lang="en-US" sz="600" dirty="0">
                  <a:solidFill>
                    <a:srgbClr val="FFFFFF"/>
                  </a:solidFill>
                  <a:latin typeface="Arial"/>
                  <a:cs typeface="Arial"/>
                </a:rPr>
                <a:t>UNITED STATES</a:t>
              </a:r>
            </a:p>
          </p:txBody>
        </p:sp>
        <p:pic>
          <p:nvPicPr>
            <p:cNvPr id="101" name="Picture 3" descr="C:\D mio\EXPOLOGISTICS\FORMATOS\Masterpiece_Logo_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444" y="1625830"/>
              <a:ext cx="1977472" cy="369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101 Grupo"/>
          <p:cNvGrpSpPr/>
          <p:nvPr/>
        </p:nvGrpSpPr>
        <p:grpSpPr>
          <a:xfrm>
            <a:off x="7697223" y="3246570"/>
            <a:ext cx="834524" cy="688080"/>
            <a:chOff x="1082181" y="4342243"/>
            <a:chExt cx="834524" cy="688080"/>
          </a:xfrm>
        </p:grpSpPr>
        <p:pic>
          <p:nvPicPr>
            <p:cNvPr id="103" name="Picture 4" descr="C:\D mio\EXPOLOGISTICS\FORMATOS\logotrans1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181" y="4342243"/>
              <a:ext cx="834524" cy="434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Box 40"/>
            <p:cNvSpPr txBox="1"/>
            <p:nvPr/>
          </p:nvSpPr>
          <p:spPr>
            <a:xfrm>
              <a:off x="1291694" y="4845657"/>
              <a:ext cx="415498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 smtClean="0">
                  <a:solidFill>
                    <a:srgbClr val="FFFFFF"/>
                  </a:solidFill>
                  <a:latin typeface="Arial"/>
                  <a:cs typeface="Arial"/>
                </a:rPr>
                <a:t>SPAIN</a:t>
              </a:r>
              <a:endParaRPr lang="en-US" sz="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5" name="104 Grupo"/>
          <p:cNvGrpSpPr/>
          <p:nvPr/>
        </p:nvGrpSpPr>
        <p:grpSpPr>
          <a:xfrm>
            <a:off x="6597225" y="3125305"/>
            <a:ext cx="674610" cy="930610"/>
            <a:chOff x="4870534" y="3175956"/>
            <a:chExt cx="674610" cy="930610"/>
          </a:xfrm>
        </p:grpSpPr>
        <p:pic>
          <p:nvPicPr>
            <p:cNvPr id="106" name="Picture 5" descr="C:\D mio\EXPOLOGISTICS\FORMATOS\hobbit_off.gif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534" y="3175956"/>
              <a:ext cx="674610" cy="682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Box 38"/>
            <p:cNvSpPr txBox="1"/>
            <p:nvPr/>
          </p:nvSpPr>
          <p:spPr>
            <a:xfrm>
              <a:off x="4891086" y="3921900"/>
              <a:ext cx="633507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600" dirty="0" smtClean="0">
                  <a:solidFill>
                    <a:srgbClr val="FFFFFF"/>
                  </a:solidFill>
                  <a:latin typeface="Arial"/>
                  <a:cs typeface="Arial"/>
                </a:rPr>
                <a:t>ARGENTINA</a:t>
              </a:r>
              <a:endParaRPr lang="en-US" sz="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sp>
        <p:nvSpPr>
          <p:cNvPr id="32" name="Título 3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dirty="0" smtClean="0">
                <a:solidFill>
                  <a:srgbClr val="95B3D7"/>
                </a:solidFill>
              </a:rPr>
              <a:t>2012 - 2015 MAIN EVENTS </a:t>
            </a:r>
            <a:r>
              <a:rPr lang="en-US" sz="3000" dirty="0">
                <a:solidFill>
                  <a:srgbClr val="95B3D7"/>
                </a:solidFill>
              </a:rPr>
              <a:t>PARTICIPATION</a:t>
            </a:r>
            <a:endParaRPr lang="es-ES" sz="3000" dirty="0">
              <a:solidFill>
                <a:srgbClr val="95B3D7"/>
              </a:solidFill>
            </a:endParaRPr>
          </a:p>
        </p:txBody>
      </p:sp>
      <p:pic>
        <p:nvPicPr>
          <p:cNvPr id="28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48" y="4283977"/>
            <a:ext cx="3770964" cy="6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15 Grupo"/>
          <p:cNvGrpSpPr/>
          <p:nvPr/>
        </p:nvGrpSpPr>
        <p:grpSpPr>
          <a:xfrm>
            <a:off x="3758822" y="816555"/>
            <a:ext cx="1612942" cy="1350281"/>
            <a:chOff x="3758822" y="816555"/>
            <a:chExt cx="1612942" cy="1350281"/>
          </a:xfrm>
        </p:grpSpPr>
        <p:pic>
          <p:nvPicPr>
            <p:cNvPr id="2050" name="Picture 2" descr="C:\D mio\EXPOLOGISTICS\LOGOS\LOGO FIL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" t="18996" r="4659" b="16044"/>
            <a:stretch/>
          </p:blipFill>
          <p:spPr bwMode="auto">
            <a:xfrm>
              <a:off x="3827463" y="816555"/>
              <a:ext cx="1475660" cy="609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64"/>
            <p:cNvSpPr txBox="1"/>
            <p:nvPr/>
          </p:nvSpPr>
          <p:spPr>
            <a:xfrm>
              <a:off x="3758822" y="1520505"/>
              <a:ext cx="16129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International Book Fair 2012 - 2015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Guadalajara, Jalisco. Mexico.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Books.</a:t>
              </a: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  <a:endParaRPr lang="en-US" sz="1000" baseline="30000" dirty="0" smtClean="0">
                <a:solidFill>
                  <a:srgbClr val="C00000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C00000"/>
                  </a:solidFill>
                  <a:latin typeface="Arial"/>
                  <a:cs typeface="Arial"/>
                </a:rPr>
                <a:t>* </a:t>
              </a: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Official  Freight Forwarder</a:t>
              </a:r>
            </a:p>
            <a:p>
              <a:pPr algn="ctr">
                <a:lnSpc>
                  <a:spcPct val="90000"/>
                </a:lnSpc>
              </a:pP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1016605" y="2131160"/>
            <a:ext cx="1344316" cy="1046302"/>
            <a:chOff x="1016605" y="2785588"/>
            <a:chExt cx="1344316" cy="1046302"/>
          </a:xfrm>
        </p:grpSpPr>
        <p:pic>
          <p:nvPicPr>
            <p:cNvPr id="2051" name="Picture 3" descr="C:\D mio\EXPOLOGISTICS\LOGOS\PLASTIMAGEN 201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4364" r="13546" b="79782"/>
            <a:stretch/>
          </p:blipFill>
          <p:spPr bwMode="auto">
            <a:xfrm>
              <a:off x="1305405" y="2785588"/>
              <a:ext cx="766717" cy="502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CuadroTexto 64"/>
            <p:cNvSpPr txBox="1"/>
            <p:nvPr/>
          </p:nvSpPr>
          <p:spPr>
            <a:xfrm>
              <a:off x="1016605" y="3370225"/>
              <a:ext cx="1344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PLAST IMAGEN 2013 - 2015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 City. Mexico.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Machinery and equipment for plastic industry.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2816805" y="2131160"/>
            <a:ext cx="1344316" cy="1046302"/>
            <a:chOff x="3279767" y="2785588"/>
            <a:chExt cx="1344316" cy="1046302"/>
          </a:xfrm>
        </p:grpSpPr>
        <p:pic>
          <p:nvPicPr>
            <p:cNvPr id="2052" name="Picture 4" descr="C:\D mio\EXPOLOGISTICS\LOGOS\EXPOPACK 2013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17481" b="23355"/>
            <a:stretch/>
          </p:blipFill>
          <p:spPr bwMode="auto">
            <a:xfrm>
              <a:off x="3678800" y="2785588"/>
              <a:ext cx="546250" cy="533875"/>
            </a:xfrm>
            <a:prstGeom prst="rect">
              <a:avLst/>
            </a:prstGeom>
            <a:noFill/>
          </p:spPr>
        </p:pic>
        <p:sp>
          <p:nvSpPr>
            <p:cNvPr id="39" name="CuadroTexto 64"/>
            <p:cNvSpPr txBox="1"/>
            <p:nvPr/>
          </p:nvSpPr>
          <p:spPr>
            <a:xfrm>
              <a:off x="3279767" y="3370225"/>
              <a:ext cx="1344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PACK 2012 - 2015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 City. Mexico.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Machinery and equipment for packaging industry.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4977045" y="2131160"/>
            <a:ext cx="1344316" cy="1046302"/>
            <a:chOff x="4992835" y="2785588"/>
            <a:chExt cx="1344316" cy="1046302"/>
          </a:xfrm>
        </p:grpSpPr>
        <p:pic>
          <p:nvPicPr>
            <p:cNvPr id="2053" name="Picture 5" descr="C:\D mio\EXPOLOGISTICS\LOGOS\ISSA INTERCLEAN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" t="8003" r="67445" b="13736"/>
            <a:stretch/>
          </p:blipFill>
          <p:spPr bwMode="auto">
            <a:xfrm>
              <a:off x="5048492" y="2785588"/>
              <a:ext cx="1233003" cy="51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CuadroTexto 64"/>
            <p:cNvSpPr txBox="1"/>
            <p:nvPr/>
          </p:nvSpPr>
          <p:spPr>
            <a:xfrm>
              <a:off x="4992835" y="3370225"/>
              <a:ext cx="1344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ISSA INTERCLEAN 2013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 City. Mexico.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Machinery and equipment for cleaning industry.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1737969" y="3291830"/>
            <a:ext cx="1344316" cy="1350281"/>
            <a:chOff x="3833430" y="3379197"/>
            <a:chExt cx="1344316" cy="1350281"/>
          </a:xfrm>
        </p:grpSpPr>
        <p:pic>
          <p:nvPicPr>
            <p:cNvPr id="1026" name="Picture 2" descr="C:\D mio\EXPOLOGISTICS\LOGOS\FIF 2013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46" t="16629" r="1036" b="29332"/>
            <a:stretch/>
          </p:blipFill>
          <p:spPr bwMode="auto">
            <a:xfrm>
              <a:off x="3943026" y="3379197"/>
              <a:ext cx="1125125" cy="606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uadroTexto 64"/>
            <p:cNvSpPr txBox="1"/>
            <p:nvPr/>
          </p:nvSpPr>
          <p:spPr>
            <a:xfrm>
              <a:off x="3833430" y="4083147"/>
              <a:ext cx="1344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International Franchise Fair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2012-2013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 City. Mexico.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Ice creams, milkshakes.</a:t>
              </a:r>
              <a:r>
                <a:rPr lang="en-US" sz="1000" baseline="30000" dirty="0" smtClean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3893135" y="3297217"/>
            <a:ext cx="1344316" cy="1344894"/>
            <a:chOff x="1406817" y="3297217"/>
            <a:chExt cx="1344316" cy="1344894"/>
          </a:xfrm>
        </p:grpSpPr>
        <p:sp>
          <p:nvSpPr>
            <p:cNvPr id="30" name="CuadroTexto 64"/>
            <p:cNvSpPr txBox="1"/>
            <p:nvPr/>
          </p:nvSpPr>
          <p:spPr>
            <a:xfrm>
              <a:off x="1406817" y="3995780"/>
              <a:ext cx="1344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XXVIII Congress of LP Gas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2012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 City. Mexico.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Gas cylinders &amp; equipment.</a:t>
              </a:r>
              <a:r>
                <a:rPr lang="en-US" sz="1000" baseline="30000" dirty="0" smtClean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  <p:pic>
          <p:nvPicPr>
            <p:cNvPr id="1028" name="Picture 4" descr="C:\D mio\EXPOLOGISTICS\LOGOS\AIGLP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6" t="7419" r="5962" b="19331"/>
            <a:stretch/>
          </p:blipFill>
          <p:spPr bwMode="auto">
            <a:xfrm>
              <a:off x="1744355" y="3297217"/>
              <a:ext cx="669241" cy="584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6 Grupo"/>
          <p:cNvGrpSpPr/>
          <p:nvPr/>
        </p:nvGrpSpPr>
        <p:grpSpPr>
          <a:xfrm>
            <a:off x="1935800" y="816555"/>
            <a:ext cx="1241045" cy="1144375"/>
            <a:chOff x="1807510" y="698788"/>
            <a:chExt cx="1241045" cy="1144375"/>
          </a:xfrm>
        </p:grpSpPr>
        <p:pic>
          <p:nvPicPr>
            <p:cNvPr id="37" name="Imagen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62255" y="698788"/>
              <a:ext cx="531554" cy="507854"/>
            </a:xfrm>
            <a:prstGeom prst="rect">
              <a:avLst/>
            </a:prstGeom>
          </p:spPr>
        </p:pic>
        <p:sp>
          <p:nvSpPr>
            <p:cNvPr id="38" name="CuadroTexto 18"/>
            <p:cNvSpPr txBox="1"/>
            <p:nvPr/>
          </p:nvSpPr>
          <p:spPr>
            <a:xfrm>
              <a:off x="1807510" y="1289165"/>
              <a:ext cx="12410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Turquía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 City,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Machinery and equipment, 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appliances, textiles, food.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* Official  Freight Forwarder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5967155" y="906565"/>
            <a:ext cx="1518234" cy="1106854"/>
            <a:chOff x="5967155" y="906565"/>
            <a:chExt cx="1518234" cy="1106854"/>
          </a:xfrm>
        </p:grpSpPr>
        <p:sp>
          <p:nvSpPr>
            <p:cNvPr id="56" name="CuadroTexto 55"/>
            <p:cNvSpPr txBox="1"/>
            <p:nvPr/>
          </p:nvSpPr>
          <p:spPr>
            <a:xfrm>
              <a:off x="5967155" y="1408125"/>
              <a:ext cx="151823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ANTAD 2012 - 2015</a:t>
              </a:r>
            </a:p>
            <a:p>
              <a:pPr algn="ctr"/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Guadalajara, Jalisco. </a:t>
              </a:r>
              <a:r>
                <a:rPr lang="es-E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Food, liquors, </a:t>
              </a:r>
              <a:r>
                <a:rPr lang="en-U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parfums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and toys.</a:t>
              </a:r>
            </a:p>
            <a:p>
              <a:pPr algn="ctr"/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* Official  Freight Forwarder</a:t>
              </a:r>
            </a:p>
            <a:p>
              <a:pPr algn="ctr"/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  <p:pic>
          <p:nvPicPr>
            <p:cNvPr id="8" name="Picture 2" descr="C:\D mio\EXPOLOGISTICS\LOGOS\ANTAD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92" y="906565"/>
              <a:ext cx="1163560" cy="417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42 Grupo"/>
          <p:cNvGrpSpPr/>
          <p:nvPr/>
        </p:nvGrpSpPr>
        <p:grpSpPr>
          <a:xfrm>
            <a:off x="7053109" y="2130216"/>
            <a:ext cx="1344316" cy="1048190"/>
            <a:chOff x="1683650" y="771550"/>
            <a:chExt cx="1344316" cy="1048190"/>
          </a:xfrm>
        </p:grpSpPr>
        <p:sp>
          <p:nvSpPr>
            <p:cNvPr id="44" name="CuadroTexto 64"/>
            <p:cNvSpPr txBox="1"/>
            <p:nvPr/>
          </p:nvSpPr>
          <p:spPr>
            <a:xfrm>
              <a:off x="1683650" y="1265742"/>
              <a:ext cx="13443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Confitexpo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2012 - 2015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Guadalajara, Jalisco. Mexico.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Confectionery equipment and 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products, food 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and 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candies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C00000"/>
                  </a:solidFill>
                  <a:latin typeface="Arial"/>
                  <a:cs typeface="Arial"/>
                </a:rPr>
                <a:t>* Official  Freight Forwarder</a:t>
              </a:r>
              <a:endParaRPr lang="en-US" sz="1000" baseline="30000"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  <p:pic>
          <p:nvPicPr>
            <p:cNvPr id="45" name="Picture 3" descr="C:\D mio\EXPOLOGISTICS\LOGOS\CONFITEXP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276" y="771550"/>
              <a:ext cx="1194544" cy="446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5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sp>
        <p:nvSpPr>
          <p:cNvPr id="32" name="Título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 smtClean="0">
                <a:solidFill>
                  <a:srgbClr val="95B3D7"/>
                </a:solidFill>
              </a:rPr>
              <a:t>2012 - 2015 MAIN EVENTS PARTICIPATION</a:t>
            </a:r>
            <a:endParaRPr lang="es-ES" sz="3000" dirty="0"/>
          </a:p>
        </p:txBody>
      </p:sp>
      <p:pic>
        <p:nvPicPr>
          <p:cNvPr id="51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48" y="4283977"/>
            <a:ext cx="3770964" cy="6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24 Grupo"/>
          <p:cNvGrpSpPr/>
          <p:nvPr/>
        </p:nvGrpSpPr>
        <p:grpSpPr>
          <a:xfrm>
            <a:off x="3942058" y="803380"/>
            <a:ext cx="1500732" cy="1046730"/>
            <a:chOff x="4679646" y="2121700"/>
            <a:chExt cx="1500732" cy="1046730"/>
          </a:xfrm>
        </p:grpSpPr>
        <p:pic>
          <p:nvPicPr>
            <p:cNvPr id="1028" name="Picture 4" descr="C:\D mio\EXPOLOGISTICS\FORMATOS\CIHAC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730" y="2121700"/>
              <a:ext cx="724565" cy="54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CuadroTexto 64"/>
            <p:cNvSpPr txBox="1"/>
            <p:nvPr/>
          </p:nvSpPr>
          <p:spPr>
            <a:xfrm>
              <a:off x="4679646" y="2706765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CIHAC 2014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 City. Mexico.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Machinery, equipment and</a:t>
              </a:r>
              <a:b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</a:b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materials for construction industry.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5992147" y="801820"/>
            <a:ext cx="1640193" cy="1049850"/>
            <a:chOff x="6151889" y="2121700"/>
            <a:chExt cx="1640193" cy="1049850"/>
          </a:xfrm>
        </p:grpSpPr>
        <p:pic>
          <p:nvPicPr>
            <p:cNvPr id="1029" name="Picture 5" descr="C:\D mio\EXPOLOGISTICS\FORMATOS\PAAC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433" y="2121700"/>
              <a:ext cx="1327103" cy="642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CuadroTexto 64"/>
            <p:cNvSpPr txBox="1"/>
            <p:nvPr/>
          </p:nvSpPr>
          <p:spPr>
            <a:xfrm>
              <a:off x="6151889" y="2709885"/>
              <a:ext cx="1640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PAACE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Automechanika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2012 - 2015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 City. Mexico.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Equipment, materials and spare</a:t>
              </a:r>
              <a:b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</a:b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parts for automotive industry.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9" name="68 Grupo"/>
          <p:cNvGrpSpPr/>
          <p:nvPr/>
        </p:nvGrpSpPr>
        <p:grpSpPr>
          <a:xfrm>
            <a:off x="1521285" y="3337168"/>
            <a:ext cx="1669047" cy="899767"/>
            <a:chOff x="1521285" y="3246825"/>
            <a:chExt cx="1669047" cy="899767"/>
          </a:xfrm>
        </p:grpSpPr>
        <p:pic>
          <p:nvPicPr>
            <p:cNvPr id="67" name="Imagen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8942" y="3246825"/>
              <a:ext cx="733733" cy="502201"/>
            </a:xfrm>
            <a:prstGeom prst="rect">
              <a:avLst/>
            </a:prstGeom>
          </p:spPr>
        </p:pic>
        <p:sp>
          <p:nvSpPr>
            <p:cNvPr id="68" name="CuadroTexto 21"/>
            <p:cNvSpPr txBox="1"/>
            <p:nvPr/>
          </p:nvSpPr>
          <p:spPr>
            <a:xfrm>
              <a:off x="1521285" y="3777260"/>
              <a:ext cx="1669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Expo </a:t>
              </a:r>
              <a:r>
                <a:rPr lang="es-ES_tradnl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Nacional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Ferretera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2013 - 2015</a:t>
              </a:r>
            </a:p>
            <a:p>
              <a:pPr algn="ctr">
                <a:lnSpc>
                  <a:spcPct val="90000"/>
                </a:lnSpc>
              </a:pPr>
              <a:r>
                <a:rPr lang="es-MX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Guadalajara, Jalisco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Hardware and construction equipment.</a:t>
              </a:r>
            </a:p>
          </p:txBody>
        </p:sp>
      </p:grpSp>
      <p:grpSp>
        <p:nvGrpSpPr>
          <p:cNvPr id="64" name="63 Grupo"/>
          <p:cNvGrpSpPr/>
          <p:nvPr/>
        </p:nvGrpSpPr>
        <p:grpSpPr>
          <a:xfrm>
            <a:off x="3906792" y="3337168"/>
            <a:ext cx="1571264" cy="826614"/>
            <a:chOff x="3781187" y="3300728"/>
            <a:chExt cx="1571264" cy="826614"/>
          </a:xfrm>
        </p:grpSpPr>
        <p:pic>
          <p:nvPicPr>
            <p:cNvPr id="1030" name="Picture 6" descr="C:\D mio\EXPOLOGISTICS\FORMATOS\AMPIMM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267" y="3300728"/>
              <a:ext cx="795105" cy="41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CuadroTexto 21"/>
            <p:cNvSpPr txBox="1"/>
            <p:nvPr/>
          </p:nvSpPr>
          <p:spPr>
            <a:xfrm>
              <a:off x="3781187" y="3758010"/>
              <a:ext cx="1571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</a:t>
              </a:r>
              <a:r>
                <a:rPr lang="es-MX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XPO AMPIMM 2014</a:t>
              </a:r>
              <a:endParaRPr lang="en-US" sz="1000" b="1" baseline="30000" dirty="0" smtClean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MX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s-MX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City.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Furniture machinery and equipment.</a:t>
              </a: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5916807" y="2110827"/>
            <a:ext cx="1790875" cy="1006478"/>
            <a:chOff x="5916807" y="2110827"/>
            <a:chExt cx="1790875" cy="1006478"/>
          </a:xfrm>
        </p:grpSpPr>
        <p:pic>
          <p:nvPicPr>
            <p:cNvPr id="1031" name="Picture 7" descr="C:\D mio\EXPOLOGISTICS\FORMATOS\ESPACI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896" y="2110827"/>
              <a:ext cx="606695" cy="57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CuadroTexto 21"/>
            <p:cNvSpPr txBox="1"/>
            <p:nvPr/>
          </p:nvSpPr>
          <p:spPr>
            <a:xfrm>
              <a:off x="5916807" y="2747973"/>
              <a:ext cx="1790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MX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Espacio </a:t>
              </a:r>
              <a:r>
                <a:rPr lang="es-MX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Mexican</a:t>
              </a:r>
              <a:r>
                <a:rPr lang="es-MX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</a:t>
              </a:r>
              <a:r>
                <a:rPr lang="es-MX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Gift</a:t>
              </a:r>
              <a:r>
                <a:rPr lang="es-MX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Show 2013 - 2015</a:t>
              </a:r>
              <a:endParaRPr lang="en-US" sz="1000" b="1" baseline="30000" dirty="0" smtClean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MX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s-MX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City.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Lamps, handcrafts</a:t>
              </a:r>
              <a:r>
                <a:rPr lang="en-US" sz="1000" baseline="30000" dirty="0">
                  <a:solidFill>
                    <a:srgbClr val="A6A6A6"/>
                  </a:solidFill>
                  <a:latin typeface="Arial"/>
                  <a:cs typeface="Arial"/>
                </a:rPr>
                <a:t>, gifts</a:t>
              </a: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1630321" y="854193"/>
            <a:ext cx="1450975" cy="945105"/>
            <a:chOff x="1569025" y="951570"/>
            <a:chExt cx="1450975" cy="945105"/>
          </a:xfrm>
        </p:grpSpPr>
        <p:sp>
          <p:nvSpPr>
            <p:cNvPr id="42" name="CuadroTexto 39"/>
            <p:cNvSpPr txBox="1"/>
            <p:nvPr/>
          </p:nvSpPr>
          <p:spPr>
            <a:xfrm>
              <a:off x="1673990" y="1435010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ABASTUR 2012 - 2015</a:t>
              </a:r>
              <a:endParaRPr lang="en-US" sz="1000" b="1" baseline="30000" dirty="0">
                <a:solidFill>
                  <a:srgbClr val="95B3D7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City, </a:t>
              </a:r>
              <a:r>
                <a:rPr lang="es-E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Food, liquors.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>
                  <a:solidFill>
                    <a:srgbClr val="C00000"/>
                  </a:solidFill>
                  <a:latin typeface="Arial"/>
                  <a:cs typeface="Arial"/>
                </a:rPr>
                <a:t>* Official  Freight Forwarder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  <p:pic>
          <p:nvPicPr>
            <p:cNvPr id="2052" name="Picture 4" descr="C:\D mio\EXPOLOGISTICS\LOGOS\Imagen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87"/>
            <a:stretch/>
          </p:blipFill>
          <p:spPr bwMode="auto">
            <a:xfrm>
              <a:off x="1569025" y="951570"/>
              <a:ext cx="1450975" cy="40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5 Grupo"/>
          <p:cNvGrpSpPr/>
          <p:nvPr/>
        </p:nvGrpSpPr>
        <p:grpSpPr>
          <a:xfrm>
            <a:off x="3945960" y="2026313"/>
            <a:ext cx="1492928" cy="1175507"/>
            <a:chOff x="4349541" y="1891298"/>
            <a:chExt cx="1492928" cy="1175507"/>
          </a:xfrm>
        </p:grpSpPr>
        <p:pic>
          <p:nvPicPr>
            <p:cNvPr id="48" name="Imagen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78437" y="1891298"/>
              <a:ext cx="835136" cy="607257"/>
            </a:xfrm>
            <a:prstGeom prst="rect">
              <a:avLst/>
            </a:prstGeom>
          </p:spPr>
        </p:pic>
        <p:sp>
          <p:nvSpPr>
            <p:cNvPr id="58" name="CuadroTexto 34"/>
            <p:cNvSpPr txBox="1"/>
            <p:nvPr/>
          </p:nvSpPr>
          <p:spPr>
            <a:xfrm>
              <a:off x="4349541" y="2564103"/>
              <a:ext cx="149292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Mexigrafika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</a:t>
              </a:r>
            </a:p>
            <a:p>
              <a:pPr algn="ctr"/>
              <a:r>
                <a:rPr lang="es-ES_tradnl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Monterrey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, Nuevo Leon. </a:t>
              </a:r>
              <a:r>
                <a:rPr lang="es-ES" sz="1000" baseline="30000" dirty="0" err="1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  <a:endParaRPr lang="en-US" sz="1000" baseline="30000" dirty="0" smtClean="0">
                <a:solidFill>
                  <a:srgbClr val="A6A6A6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Graphic arts machinery and equipment.</a:t>
              </a:r>
              <a:endParaRPr lang="en-US" sz="1000" baseline="30000" dirty="0">
                <a:solidFill>
                  <a:srgbClr val="A6A6A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1627884" y="2169923"/>
            <a:ext cx="1455848" cy="888286"/>
            <a:chOff x="1922936" y="2031690"/>
            <a:chExt cx="1455848" cy="888286"/>
          </a:xfrm>
        </p:grpSpPr>
        <p:sp>
          <p:nvSpPr>
            <p:cNvPr id="75" name="CuadroTexto 33"/>
            <p:cNvSpPr txBox="1"/>
            <p:nvPr/>
          </p:nvSpPr>
          <p:spPr>
            <a:xfrm>
              <a:off x="1922936" y="2550644"/>
              <a:ext cx="1455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México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</a:t>
              </a:r>
              <a:r>
                <a:rPr lang="en-US" sz="1000" b="1" baseline="30000" dirty="0" err="1" smtClean="0">
                  <a:solidFill>
                    <a:srgbClr val="95B3D7"/>
                  </a:solidFill>
                  <a:latin typeface="Arial"/>
                  <a:cs typeface="Arial"/>
                </a:rPr>
                <a:t>Alimentaria</a:t>
              </a:r>
              <a:r>
                <a:rPr lang="en-US" sz="1000" b="1" baseline="30000" dirty="0" smtClean="0">
                  <a:solidFill>
                    <a:srgbClr val="95B3D7"/>
                  </a:solidFill>
                  <a:latin typeface="Arial"/>
                  <a:cs typeface="Arial"/>
                </a:rPr>
                <a:t> 2012 - 2013</a:t>
              </a:r>
            </a:p>
            <a:p>
              <a:pPr algn="ctr">
                <a:lnSpc>
                  <a:spcPct val="90000"/>
                </a:lnSpc>
              </a:pP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 City, </a:t>
              </a:r>
              <a:r>
                <a:rPr lang="es-E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Mexico</a:t>
              </a: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.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aseline="30000" dirty="0" smtClean="0">
                  <a:solidFill>
                    <a:srgbClr val="A6A6A6"/>
                  </a:solidFill>
                  <a:latin typeface="Arial"/>
                  <a:cs typeface="Arial"/>
                </a:rPr>
                <a:t>Food, beverages, liquors.</a:t>
              </a:r>
            </a:p>
          </p:txBody>
        </p:sp>
        <p:pic>
          <p:nvPicPr>
            <p:cNvPr id="76" name="75 Imagen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38"/>
            <a:stretch/>
          </p:blipFill>
          <p:spPr>
            <a:xfrm>
              <a:off x="1977584" y="2031690"/>
              <a:ext cx="1346551" cy="466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89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micirculo-EXPOLOGISTICS.png"/>
          <p:cNvPicPr>
            <a:picLocks noChangeAspect="1"/>
          </p:cNvPicPr>
          <p:nvPr/>
        </p:nvPicPr>
        <p:blipFill>
          <a:blip r:embed="rId3"/>
          <a:srcRect l="6667" t="35390" r="2651"/>
          <a:stretch>
            <a:fillRect/>
          </a:stretch>
        </p:blipFill>
        <p:spPr>
          <a:xfrm rot="16200000">
            <a:off x="-1963702" y="1963702"/>
            <a:ext cx="5162550" cy="1235145"/>
          </a:xfrm>
          <a:prstGeom prst="rect">
            <a:avLst/>
          </a:prstGeom>
        </p:spPr>
      </p:pic>
      <p:sp>
        <p:nvSpPr>
          <p:cNvPr id="26" name="Title 34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STAND DESIGN &amp; BUILDING</a:t>
            </a:r>
            <a:endParaRPr lang="en-US" sz="3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9" name="Picture 3" descr="C:\Users\Luis\Desktop\EXPOLOGISTICS PC (sync)\LogoH_Expologistic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46" y="4741487"/>
            <a:ext cx="1846722" cy="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35" y="782802"/>
            <a:ext cx="2025225" cy="15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921566"/>
            <a:ext cx="2745305" cy="183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90" y="1086585"/>
            <a:ext cx="2533265" cy="168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50" y="2343151"/>
            <a:ext cx="3330370" cy="221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2638463"/>
            <a:ext cx="2046892" cy="136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81bc9e5403a3a80f852fe94add2af956be3432"/>
  <p:tag name="ISPRING_RESOURCE_PATHS_HASH_PRESENTER" val="7c5f62f29726b0c9375a831ac916a1f974ddef3e"/>
</p:tagLst>
</file>

<file path=ppt/theme/theme1.xml><?xml version="1.0" encoding="utf-8"?>
<a:theme xmlns:a="http://schemas.openxmlformats.org/drawingml/2006/main" name="Office Theme">
  <a:themeElements>
    <a:clrScheme name="Personalizar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104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3509</TotalTime>
  <Words>688</Words>
  <Application>Microsoft Office PowerPoint</Application>
  <PresentationFormat>On-screen Show (16:9)</PresentationFormat>
  <Paragraphs>154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Helvetica</vt:lpstr>
      <vt:lpstr>Wingdings</vt:lpstr>
      <vt:lpstr>Office Theme</vt:lpstr>
      <vt:lpstr>BUSINESS</vt:lpstr>
      <vt:lpstr>OUR GUARANTEE</vt:lpstr>
      <vt:lpstr>SERVICES</vt:lpstr>
      <vt:lpstr>SERVICES</vt:lpstr>
      <vt:lpstr>INTERNATIONAL AGENTS NETWORK</vt:lpstr>
      <vt:lpstr>SOME OF OUR BUSINESS PARTNERS </vt:lpstr>
      <vt:lpstr>2012 - 2015 MAIN EVENTS PARTICIPATION</vt:lpstr>
      <vt:lpstr>2012 - 2015 MAIN EVENTS PARTICIPATION</vt:lpstr>
      <vt:lpstr>STAND DESIGN &amp; BUILDING</vt:lpstr>
      <vt:lpstr>STAND DESIGN &amp; BUILDING</vt:lpstr>
      <vt:lpstr>PASSIONATE ABOUT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Luis Lozano BL</dc:creator>
  <cp:lastModifiedBy>Victor Gomez Garcia</cp:lastModifiedBy>
  <cp:revision>355</cp:revision>
  <cp:lastPrinted>2012-10-24T07:58:27Z</cp:lastPrinted>
  <dcterms:created xsi:type="dcterms:W3CDTF">2012-10-24T20:17:53Z</dcterms:created>
  <dcterms:modified xsi:type="dcterms:W3CDTF">2015-09-17T20:46:55Z</dcterms:modified>
</cp:coreProperties>
</file>